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6.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7.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8.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9.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0.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3" r:id="rId2"/>
    <p:sldMasterId id="2147483716" r:id="rId3"/>
    <p:sldMasterId id="2147483751" r:id="rId4"/>
    <p:sldMasterId id="2147483792" r:id="rId5"/>
    <p:sldMasterId id="2147483880" r:id="rId6"/>
    <p:sldMasterId id="2147483925" r:id="rId7"/>
    <p:sldMasterId id="2147483994" r:id="rId8"/>
    <p:sldMasterId id="2147484018" r:id="rId9"/>
    <p:sldMasterId id="2147484044" r:id="rId10"/>
    <p:sldMasterId id="2147484052" r:id="rId11"/>
  </p:sldMasterIdLst>
  <p:notesMasterIdLst>
    <p:notesMasterId r:id="rId37"/>
  </p:notesMasterIdLst>
  <p:handoutMasterIdLst>
    <p:handoutMasterId r:id="rId38"/>
  </p:handoutMasterIdLst>
  <p:sldIdLst>
    <p:sldId id="1896" r:id="rId12"/>
    <p:sldId id="2147376660" r:id="rId13"/>
    <p:sldId id="2142534919" r:id="rId14"/>
    <p:sldId id="263" r:id="rId15"/>
    <p:sldId id="2147376662" r:id="rId16"/>
    <p:sldId id="2147376665" r:id="rId17"/>
    <p:sldId id="2147376666" r:id="rId18"/>
    <p:sldId id="2147376681" r:id="rId19"/>
    <p:sldId id="2147376676" r:id="rId20"/>
    <p:sldId id="2147376679" r:id="rId21"/>
    <p:sldId id="2147376677" r:id="rId22"/>
    <p:sldId id="2147376678" r:id="rId23"/>
    <p:sldId id="2147376661" r:id="rId24"/>
    <p:sldId id="2147376649" r:id="rId25"/>
    <p:sldId id="2147376670" r:id="rId26"/>
    <p:sldId id="264" r:id="rId27"/>
    <p:sldId id="265" r:id="rId28"/>
    <p:sldId id="2147376647" r:id="rId29"/>
    <p:sldId id="270" r:id="rId30"/>
    <p:sldId id="272" r:id="rId31"/>
    <p:sldId id="273" r:id="rId32"/>
    <p:sldId id="2147376653" r:id="rId33"/>
    <p:sldId id="2147376655" r:id="rId34"/>
    <p:sldId id="2147376656" r:id="rId35"/>
    <p:sldId id="2147376663" r:id="rId3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e B. Poser" initials="CBP" lastIdx="4" clrIdx="0">
    <p:extLst>
      <p:ext uri="{19B8F6BF-5375-455C-9EA6-DF929625EA0E}">
        <p15:presenceInfo xmlns:p15="http://schemas.microsoft.com/office/powerpoint/2012/main" userId="S::cposer@us.ibm.com::d318627f-12d8-42b8-b1fc-8b9474e7d4d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F7F7F"/>
    <a:srgbClr val="1061FE"/>
    <a:srgbClr val="059AFA"/>
    <a:srgbClr val="1FBDF0"/>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96"/>
    <p:restoredTop sz="95953"/>
  </p:normalViewPr>
  <p:slideViewPr>
    <p:cSldViewPr snapToGrid="0" snapToObjects="1">
      <p:cViewPr varScale="1">
        <p:scale>
          <a:sx n="52" d="100"/>
          <a:sy n="52" d="100"/>
        </p:scale>
        <p:origin x="216" y="5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89" d="100"/>
          <a:sy n="89" d="100"/>
        </p:scale>
        <p:origin x="384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F8CD0F6-B94F-E83A-34F0-F6A3E51418A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7F2BB3-2C64-1E0B-DC05-639A5F5C1D5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ECC605-9D94-984A-A75B-EBEEB5E63DA0}" type="datetimeFigureOut">
              <a:rPr lang="en-US" smtClean="0"/>
              <a:t>6/6/22</a:t>
            </a:fld>
            <a:endParaRPr lang="en-US"/>
          </a:p>
        </p:txBody>
      </p:sp>
      <p:sp>
        <p:nvSpPr>
          <p:cNvPr id="4" name="Footer Placeholder 3">
            <a:extLst>
              <a:ext uri="{FF2B5EF4-FFF2-40B4-BE49-F238E27FC236}">
                <a16:creationId xmlns:a16="http://schemas.microsoft.com/office/drawing/2014/main" id="{0EDCCF94-A098-AB1F-D9C2-274083ED1E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FBAB38E-B2AE-A3C6-192F-EF134FCD86D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978B52-8979-E647-817A-42D13F01AF99}" type="slidenum">
              <a:rPr lang="en-US" smtClean="0"/>
              <a:t>‹#›</a:t>
            </a:fld>
            <a:endParaRPr lang="en-US"/>
          </a:p>
        </p:txBody>
      </p:sp>
    </p:spTree>
    <p:extLst>
      <p:ext uri="{BB962C8B-B14F-4D97-AF65-F5344CB8AC3E}">
        <p14:creationId xmlns:p14="http://schemas.microsoft.com/office/powerpoint/2010/main" val="11032710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03" name="Shape 1003"/>
          <p:cNvSpPr>
            <a:spLocks noGrp="1" noRot="1" noChangeAspect="1"/>
          </p:cNvSpPr>
          <p:nvPr>
            <p:ph type="sldImg"/>
          </p:nvPr>
        </p:nvSpPr>
        <p:spPr>
          <a:xfrm>
            <a:off x="1143000" y="685800"/>
            <a:ext cx="4572000" cy="3429000"/>
          </a:xfrm>
          <a:prstGeom prst="rect">
            <a:avLst/>
          </a:prstGeom>
        </p:spPr>
        <p:txBody>
          <a:bodyPr/>
          <a:lstStyle/>
          <a:p>
            <a:endParaRPr/>
          </a:p>
        </p:txBody>
      </p:sp>
      <p:sp>
        <p:nvSpPr>
          <p:cNvPr id="1004" name="Shape 10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786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43922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260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750670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 name="Shape 1351"/>
          <p:cNvSpPr>
            <a:spLocks noGrp="1" noRot="1" noChangeAspect="1"/>
          </p:cNvSpPr>
          <p:nvPr>
            <p:ph type="sldImg"/>
          </p:nvPr>
        </p:nvSpPr>
        <p:spPr>
          <a:xfrm>
            <a:off x="381000" y="685800"/>
            <a:ext cx="6096000" cy="3429000"/>
          </a:xfrm>
          <a:prstGeom prst="rect">
            <a:avLst/>
          </a:prstGeom>
        </p:spPr>
        <p:txBody>
          <a:bodyPr/>
          <a:lstStyle/>
          <a:p>
            <a:endParaRPr/>
          </a:p>
        </p:txBody>
      </p:sp>
      <p:sp>
        <p:nvSpPr>
          <p:cNvPr id="1352" name="Shape 1352"/>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Shape 1386"/>
          <p:cNvSpPr>
            <a:spLocks noGrp="1" noRot="1" noChangeAspect="1"/>
          </p:cNvSpPr>
          <p:nvPr>
            <p:ph type="sldImg"/>
          </p:nvPr>
        </p:nvSpPr>
        <p:spPr>
          <a:xfrm>
            <a:off x="381000" y="685800"/>
            <a:ext cx="6096000" cy="3429000"/>
          </a:xfrm>
          <a:prstGeom prst="rect">
            <a:avLst/>
          </a:prstGeom>
        </p:spPr>
        <p:txBody>
          <a:bodyPr/>
          <a:lstStyle/>
          <a:p>
            <a:endParaRPr/>
          </a:p>
        </p:txBody>
      </p:sp>
      <p:sp>
        <p:nvSpPr>
          <p:cNvPr id="1387" name="Shape 138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1489758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8" name="Shape 1758"/>
          <p:cNvSpPr>
            <a:spLocks noGrp="1" noRot="1" noChangeAspect="1"/>
          </p:cNvSpPr>
          <p:nvPr>
            <p:ph type="sldImg"/>
          </p:nvPr>
        </p:nvSpPr>
        <p:spPr>
          <a:xfrm>
            <a:off x="381000" y="685800"/>
            <a:ext cx="6096000" cy="3429000"/>
          </a:xfrm>
          <a:prstGeom prst="rect">
            <a:avLst/>
          </a:prstGeom>
        </p:spPr>
        <p:txBody>
          <a:bodyPr/>
          <a:lstStyle/>
          <a:p>
            <a:endParaRPr/>
          </a:p>
        </p:txBody>
      </p:sp>
      <p:sp>
        <p:nvSpPr>
          <p:cNvPr id="1759" name="Shape 1759"/>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478489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111492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770256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3412634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Helvetica Neue"/>
                <a:cs typeface="Helvetica Neue"/>
                <a:sym typeface="Helvetica Neue"/>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Helvetica Neue"/>
              <a:cs typeface="Helvetica Neue"/>
              <a:sym typeface="Helvetica Neue"/>
            </a:endParaRPr>
          </a:p>
        </p:txBody>
      </p:sp>
    </p:spTree>
    <p:extLst>
      <p:ext uri="{BB962C8B-B14F-4D97-AF65-F5344CB8AC3E}">
        <p14:creationId xmlns:p14="http://schemas.microsoft.com/office/powerpoint/2010/main" val="235713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53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89475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734323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err="1"/>
              <a:t>Licence</a:t>
            </a:r>
            <a:r>
              <a:rPr lang="en-US" dirty="0"/>
              <a:t> point products for Business Automation – Trade up from DBA </a:t>
            </a:r>
          </a:p>
          <a:p>
            <a:r>
              <a:rPr lang="en-US" dirty="0"/>
              <a:t>Open : Buy CP4BA ? </a:t>
            </a:r>
          </a:p>
          <a:p>
            <a:endParaRPr lang="en-US" dirty="0"/>
          </a:p>
          <a:p>
            <a:endParaRPr lang="en-US" dirty="0"/>
          </a:p>
          <a:p>
            <a:endParaRPr lang="en-US" dirty="0"/>
          </a:p>
          <a:p>
            <a:r>
              <a:rPr lang="en-US" dirty="0"/>
              <a:t>Some of the information can be found in the scorecard we used couple of months ago (including the logo).</a:t>
            </a:r>
          </a:p>
          <a:p>
            <a:r>
              <a:rPr lang="en-US" dirty="0"/>
              <a:t>Feel free to copy the information and update it per the above template.</a:t>
            </a:r>
          </a:p>
          <a:p>
            <a:r>
              <a:rPr lang="en-US" dirty="0"/>
              <a:t>Scorecard location: https://</a:t>
            </a:r>
            <a:r>
              <a:rPr lang="en-US" dirty="0" err="1"/>
              <a:t>ibm.box.com</a:t>
            </a:r>
            <a:r>
              <a:rPr lang="en-US" dirty="0"/>
              <a:t>/s/w44sktn7n5aye7axp95x835a21jbaykq</a:t>
            </a:r>
          </a:p>
          <a:p>
            <a:endParaRPr lang="en-US" dirty="0"/>
          </a:p>
          <a:p>
            <a:r>
              <a:rPr lang="en-US" b="1" dirty="0"/>
              <a:t>ELA </a:t>
            </a:r>
            <a:r>
              <a:rPr lang="en-US" dirty="0"/>
              <a:t>– You should check with you SCL for that info (if you don’t have it)</a:t>
            </a:r>
          </a:p>
          <a:p>
            <a:r>
              <a:rPr lang="en-US" b="1" dirty="0"/>
              <a:t>Key Infrastructure </a:t>
            </a:r>
            <a:r>
              <a:rPr lang="en-US" dirty="0"/>
              <a:t>- CTL</a:t>
            </a:r>
          </a:p>
          <a:p>
            <a:r>
              <a:rPr lang="en-US" b="1" dirty="0"/>
              <a:t>Cloud </a:t>
            </a:r>
            <a:r>
              <a:rPr lang="en-US" b="1" dirty="0" err="1"/>
              <a:t>paks</a:t>
            </a:r>
            <a:r>
              <a:rPr lang="en-US" b="1" dirty="0"/>
              <a:t> </a:t>
            </a:r>
            <a:r>
              <a:rPr lang="en-US" dirty="0"/>
              <a:t>table is basically the Heatmap</a:t>
            </a:r>
          </a:p>
          <a:p>
            <a:endParaRPr lang="en-US" dirty="0"/>
          </a:p>
          <a:p>
            <a:r>
              <a:rPr lang="en-US" b="1" dirty="0"/>
              <a:t>IBM Team </a:t>
            </a:r>
            <a:r>
              <a:rPr lang="en-US" dirty="0"/>
              <a:t>- no need to list every person, just the key folks: Client exec, CTL, SCL, SCA and if there is anyone else key to that customer e.g. </a:t>
            </a:r>
            <a:r>
              <a:rPr lang="en-US" dirty="0" err="1"/>
              <a:t>PeP</a:t>
            </a:r>
            <a:r>
              <a:rPr lang="en-US" dirty="0"/>
              <a:t> exec?</a:t>
            </a:r>
          </a:p>
          <a:p>
            <a:endParaRPr lang="en-US" dirty="0"/>
          </a:p>
          <a:p>
            <a:r>
              <a:rPr lang="en-US" b="1" dirty="0"/>
              <a:t>Bottom table</a:t>
            </a:r>
            <a:r>
              <a:rPr lang="en-US" dirty="0"/>
              <a:t>, You may have that already and if not, you may get it from the CTS (Client Technology Strategy) ppt, ISAP (check with your CTL how to access them) or 10-K Filing of the customer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DCB022-DF7A-2542-A829-900DFF1DFA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507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the high level plan for how to help client deliver migration </a:t>
            </a:r>
          </a:p>
          <a:p>
            <a:endParaRPr lang="en-US" dirty="0"/>
          </a:p>
          <a:p>
            <a:r>
              <a:rPr lang="en-US" u="sng" dirty="0"/>
              <a:t>Action Plan </a:t>
            </a:r>
          </a:p>
          <a:p>
            <a:endParaRPr lang="en-US" dirty="0"/>
          </a:p>
          <a:p>
            <a:r>
              <a:rPr lang="en-US" dirty="0"/>
              <a:t>Step 0:Option :  Gather customer business information about build a value proposal/ benefit case for server optimization potentials with containerization of the on-prem </a:t>
            </a:r>
          </a:p>
          <a:p>
            <a:endParaRPr lang="en-US" dirty="0"/>
          </a:p>
          <a:p>
            <a:r>
              <a:rPr lang="en-US" dirty="0"/>
              <a:t>Step 2: Creation of high level plan (based on findings from information gathering phase)</a:t>
            </a:r>
          </a:p>
          <a:p>
            <a:endParaRPr lang="en-US" dirty="0"/>
          </a:p>
          <a:p>
            <a:r>
              <a:rPr lang="en-US" dirty="0"/>
              <a:t>Step 3: </a:t>
            </a:r>
          </a:p>
          <a:p>
            <a:endParaRPr lang="en-US" dirty="0"/>
          </a:p>
          <a:p>
            <a:r>
              <a:rPr lang="en-US" dirty="0"/>
              <a:t>Run Process Mining on selected business applications are identify areas of improvement (sponsorship) -</a:t>
            </a:r>
            <a:r>
              <a:rPr lang="en-US" dirty="0">
                <a:sym typeface="Wingdings" pitchFamily="2" charset="2"/>
              </a:rPr>
              <a:t> We know business processes to improve </a:t>
            </a:r>
            <a:endParaRPr lang="en-US" dirty="0"/>
          </a:p>
          <a:p>
            <a:r>
              <a:rPr lang="en-US" dirty="0"/>
              <a:t>Run </a:t>
            </a:r>
            <a:r>
              <a:rPr lang="en-US" dirty="0" err="1"/>
              <a:t>Transfornation</a:t>
            </a:r>
            <a:r>
              <a:rPr lang="en-US" dirty="0"/>
              <a:t> Advisor scan / on a small group of selected candidate business applications (sponsorship for this phase is essential) </a:t>
            </a:r>
            <a:r>
              <a:rPr lang="en-US" dirty="0">
                <a:sym typeface="Wingdings" pitchFamily="2" charset="2"/>
              </a:rPr>
              <a:t> We assess path for migrations </a:t>
            </a:r>
            <a:endParaRPr lang="en-US" dirty="0"/>
          </a:p>
          <a:p>
            <a:endParaRPr lang="en-US" dirty="0"/>
          </a:p>
          <a:p>
            <a:r>
              <a:rPr lang="en-US" dirty="0"/>
              <a:t>Step 4:IBM to invest in MVP to showcase modernization using a candidate business app and findings from TA scan.</a:t>
            </a:r>
          </a:p>
          <a:p>
            <a:endParaRPr lang="en-US" dirty="0"/>
          </a:p>
          <a:p>
            <a:r>
              <a:rPr lang="en-US" dirty="0"/>
              <a:t>Step 5: IBM to present findings of MVP to key sponsors and agree on formal plan with client.</a:t>
            </a:r>
          </a:p>
          <a:p>
            <a:endParaRPr lang="en-US" dirty="0"/>
          </a:p>
          <a:p>
            <a:r>
              <a:rPr lang="en-US" dirty="0"/>
              <a:t>**</a:t>
            </a:r>
          </a:p>
          <a:p>
            <a:r>
              <a:rPr lang="en-US" dirty="0"/>
              <a:t>For MVP </a:t>
            </a:r>
          </a:p>
          <a:p>
            <a:r>
              <a:rPr lang="en-US" dirty="0"/>
              <a:t>**</a:t>
            </a:r>
          </a:p>
          <a:p>
            <a:endParaRPr lang="en-US" dirty="0"/>
          </a:p>
          <a:p>
            <a:r>
              <a:rPr lang="en-US" dirty="0"/>
              <a:t>Identify apps that represent different architecture patterns that they deploy – </a:t>
            </a:r>
          </a:p>
          <a:p>
            <a:r>
              <a:rPr lang="en-US" dirty="0"/>
              <a:t>Simple, medium, complex – topology info – and we will scan 1 instance of each of the 3 types</a:t>
            </a:r>
          </a:p>
          <a:p>
            <a:r>
              <a:rPr lang="en-US" dirty="0"/>
              <a:t>Could even be narrowed down by importance - </a:t>
            </a:r>
          </a:p>
          <a:p>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7979F115-276E-304A-A494-B409B03F27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22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6" name="Shape 1316"/>
          <p:cNvSpPr>
            <a:spLocks noGrp="1" noRot="1" noChangeAspect="1"/>
          </p:cNvSpPr>
          <p:nvPr>
            <p:ph type="sldImg"/>
          </p:nvPr>
        </p:nvSpPr>
        <p:spPr>
          <a:xfrm>
            <a:off x="381000" y="685800"/>
            <a:ext cx="6096000" cy="3429000"/>
          </a:xfrm>
          <a:prstGeom prst="rect">
            <a:avLst/>
          </a:prstGeom>
        </p:spPr>
        <p:txBody>
          <a:bodyPr/>
          <a:lstStyle/>
          <a:p>
            <a:endParaRPr/>
          </a:p>
        </p:txBody>
      </p:sp>
      <p:sp>
        <p:nvSpPr>
          <p:cNvPr id="1317" name="Shape 1317"/>
          <p:cNvSpPr>
            <a:spLocks noGrp="1"/>
          </p:cNvSpPr>
          <p:nvPr>
            <p:ph type="body" sz="quarter" idx="1"/>
          </p:nvPr>
        </p:nvSpPr>
        <p:spPr>
          <a:prstGeom prst="rect">
            <a:avLst/>
          </a:prstGeom>
        </p:spPr>
        <p:txBody>
          <a:bodyPr/>
          <a:lstStyle/>
          <a:p>
            <a:r>
              <a:t>We know already a bit a out you</a:t>
            </a:r>
          </a:p>
        </p:txBody>
      </p:sp>
    </p:spTree>
    <p:extLst>
      <p:ext uri="{BB962C8B-B14F-4D97-AF65-F5344CB8AC3E}">
        <p14:creationId xmlns:p14="http://schemas.microsoft.com/office/powerpoint/2010/main" val="297088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5.png"/><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6.emf"/><Relationship Id="rId4" Type="http://schemas.openxmlformats.org/officeDocument/2006/relationships/oleObject" Target="../embeddings/oleObject3.bin"/></Relationships>
</file>

<file path=ppt/slideLayouts/_rels/slideLayout10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18.png"/><Relationship Id="rId4" Type="http://schemas.openxmlformats.org/officeDocument/2006/relationships/image" Target="../media/image17.emf"/></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1.png"/><Relationship Id="rId5" Type="http://schemas.openxmlformats.org/officeDocument/2006/relationships/image" Target="../media/image19.emf"/><Relationship Id="rId4" Type="http://schemas.openxmlformats.org/officeDocument/2006/relationships/oleObject" Target="../embeddings/oleObject5.bin"/></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8" Type="http://schemas.openxmlformats.org/officeDocument/2006/relationships/hyperlink" Target="https://twitter.com/IBMSecurity?ref_src=twsrc%5egoogle|twcamp%5eserp|twgr%5eauthor" TargetMode="External"/><Relationship Id="rId3" Type="http://schemas.openxmlformats.org/officeDocument/2006/relationships/image" Target="../media/image24.png"/><Relationship Id="rId7" Type="http://schemas.openxmlformats.org/officeDocument/2006/relationships/hyperlink" Target="https://exchange.xforce.ibmcloud.com/" TargetMode="External"/><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hyperlink" Target="https://www.ibm.com/security/community" TargetMode="External"/><Relationship Id="rId5" Type="http://schemas.openxmlformats.org/officeDocument/2006/relationships/hyperlink" Target="https://securityintelligence.com/" TargetMode="External"/><Relationship Id="rId4" Type="http://schemas.openxmlformats.org/officeDocument/2006/relationships/hyperlink" Target="https://www.ibm.com/security" TargetMode="External"/><Relationship Id="rId9" Type="http://schemas.openxmlformats.org/officeDocument/2006/relationships/hyperlink" Target="https://www.youtube.com/ibmsecurity" TargetMode="Externa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6.xml"/><Relationship Id="rId4" Type="http://schemas.openxmlformats.org/officeDocument/2006/relationships/image" Target="../media/image37.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8" Type="http://schemas.openxmlformats.org/officeDocument/2006/relationships/hyperlink" Target="https://www.youtube.com/user/IBMSecuritySolutions"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hyperlink" Target="https://www-03.ibm.com/security/" TargetMode="External"/><Relationship Id="rId1" Type="http://schemas.openxmlformats.org/officeDocument/2006/relationships/slideMaster" Target="../slideMasters/slideMaster6.xml"/><Relationship Id="rId6" Type="http://schemas.openxmlformats.org/officeDocument/2006/relationships/image" Target="../media/image39.png"/><Relationship Id="rId11" Type="http://schemas.openxmlformats.org/officeDocument/2006/relationships/image" Target="../media/image35.png"/><Relationship Id="rId5" Type="http://schemas.openxmlformats.org/officeDocument/2006/relationships/hyperlink" Target="https://exchange.xforce.ibmcloud.com/" TargetMode="External"/><Relationship Id="rId10" Type="http://schemas.openxmlformats.org/officeDocument/2006/relationships/image" Target="../media/image36.png"/><Relationship Id="rId4" Type="http://schemas.openxmlformats.org/officeDocument/2006/relationships/hyperlink" Target="http://securityintelligence.com/" TargetMode="External"/><Relationship Id="rId9" Type="http://schemas.openxmlformats.org/officeDocument/2006/relationships/image" Target="../media/image37.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jpeg"/><Relationship Id="rId1" Type="http://schemas.openxmlformats.org/officeDocument/2006/relationships/slideMaster" Target="../slideMasters/slideMaster9.xml"/><Relationship Id="rId4" Type="http://schemas.openxmlformats.org/officeDocument/2006/relationships/image" Target="../media/image52.pn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Master" Target="../slideMasters/slideMaster9.xml"/><Relationship Id="rId4" Type="http://schemas.openxmlformats.org/officeDocument/2006/relationships/image" Target="../media/image61.emf"/></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oleObject" Target="../embeddings/oleObject6.bin"/><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301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6681219" y="536448"/>
            <a:ext cx="17093002" cy="11452352"/>
          </a:xfrm>
        </p:spPr>
        <p:txBody>
          <a:bodyPr lIns="0" tIns="0" rIns="91440" bIns="91440"/>
          <a:lstStyle>
            <a:lvl1pPr>
              <a:defRPr b="0" i="0"/>
            </a:lvl1pPr>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053332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4387150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894562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21568"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64997"/>
            <a:ext cx="10997184" cy="3493006"/>
          </a:xfrm>
        </p:spPr>
        <p:txBody>
          <a:bodyPr/>
          <a:lstStyle>
            <a:lvl1pPr>
              <a:spcBef>
                <a:spcPts val="0"/>
              </a:spcBef>
              <a:defRPr sz="2666" b="0" i="0"/>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7"/>
            <a:ext cx="17081982" cy="3493002"/>
          </a:xfrm>
        </p:spPr>
        <p:txBody>
          <a:bodyPr anchor="b"/>
          <a:lstStyle>
            <a:lvl1pPr>
              <a:spcBef>
                <a:spcPts val="800"/>
              </a:spcBef>
              <a:defRPr sz="1600" b="0" i="0"/>
            </a:lvl1pPr>
            <a:lvl2pPr>
              <a:defRPr sz="1600"/>
            </a:lvl2pPr>
            <a:lvl3pPr>
              <a:defRPr sz="1600"/>
            </a:lvl3pPr>
            <a:lvl4pPr>
              <a:defRPr sz="1600"/>
            </a:lvl4pPr>
            <a:lvl5pPr>
              <a:defRPr sz="16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230111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469213" y="6174981"/>
            <a:ext cx="3445586" cy="1366050"/>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65717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D. Green half">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11" name="Rectangle 10"/>
          <p:cNvSpPr/>
          <p:nvPr userDrawn="1"/>
        </p:nvSpPr>
        <p:spPr>
          <a:xfrm>
            <a:off x="12192000" y="0"/>
            <a:ext cx="12192000" cy="13716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2000"/>
              </a:spcAft>
            </a:pPr>
            <a:endParaRPr lang="en-US" sz="2400" b="0" i="0" dirty="0">
              <a:solidFill>
                <a:schemeClr val="bg1"/>
              </a:solidFill>
              <a:latin typeface="IBM Plex Sans" panose="020B0503050203000203" pitchFamily="34" charset="0"/>
              <a:ea typeface="+mn-ea"/>
              <a:cs typeface="+mn-cs"/>
              <a:sym typeface="+mn-lt"/>
            </a:endParaRPr>
          </a:p>
        </p:txBody>
      </p:sp>
      <p:pic>
        <p:nvPicPr>
          <p:cNvPr id="23" name="Picture 22"/>
          <p:cNvPicPr>
            <a:picLocks noChangeAspect="1"/>
          </p:cNvPicPr>
          <p:nvPr userDrawn="1"/>
        </p:nvPicPr>
        <p:blipFill rotWithShape="1">
          <a:blip r:embed="rId6" cstate="print">
            <a:extLst>
              <a:ext uri="{28A0092B-C50C-407E-A947-70E740481C1C}">
                <a14:useLocalDpi xmlns:a14="http://schemas.microsoft.com/office/drawing/2010/main" val="0"/>
              </a:ext>
            </a:extLst>
          </a:blip>
          <a:srcRect l="13201" t="29195" r="10066" b="29195"/>
          <a:stretch/>
        </p:blipFill>
        <p:spPr>
          <a:xfrm rot="16200000">
            <a:off x="23413279" y="12519030"/>
            <a:ext cx="1155702" cy="462280"/>
          </a:xfrm>
          <a:prstGeom prst="rect">
            <a:avLst/>
          </a:prstGeom>
        </p:spPr>
      </p:pic>
      <p:sp>
        <p:nvSpPr>
          <p:cNvPr id="12" name="Picture Placeholder 18"/>
          <p:cNvSpPr>
            <a:spLocks noGrp="1"/>
          </p:cNvSpPr>
          <p:nvPr>
            <p:ph type="pic" sz="quarter" idx="14" hasCustomPrompt="1"/>
          </p:nvPr>
        </p:nvSpPr>
        <p:spPr>
          <a:xfrm>
            <a:off x="12184045" y="0"/>
            <a:ext cx="12199954" cy="13716000"/>
          </a:xfrm>
          <a:prstGeom prst="rect">
            <a:avLst/>
          </a:prstGeom>
          <a:noFill/>
        </p:spPr>
        <p:txBody>
          <a:bodyPr lIns="914400" tIns="914400" rIns="914400" bIns="914400"/>
          <a:lstStyle>
            <a:lvl1pPr algn="ctr">
              <a:defRPr sz="3600" b="0" i="0" baseline="0">
                <a:latin typeface="IBM Plex Sans" panose="020B0503050203000203" pitchFamily="34" charset="0"/>
                <a:ea typeface="+mn-ea"/>
                <a:cs typeface="+mn-cs"/>
                <a:sym typeface="+mn-lt"/>
              </a:defRPr>
            </a:lvl1pPr>
          </a:lstStyle>
          <a:p>
            <a:r>
              <a:rPr lang="en-US" dirty="0"/>
              <a:t>Click icon below to insert an image or remove this placeholder to use the whitespace in another way</a:t>
            </a:r>
          </a:p>
        </p:txBody>
      </p:sp>
      <p:sp>
        <p:nvSpPr>
          <p:cNvPr id="15" name="Date Placeholder 2"/>
          <p:cNvSpPr>
            <a:spLocks noGrp="1"/>
          </p:cNvSpPr>
          <p:nvPr>
            <p:ph type="dt" sz="half" idx="15"/>
          </p:nvPr>
        </p:nvSpPr>
        <p:spPr>
          <a:xfrm>
            <a:off x="19354803" y="12789554"/>
            <a:ext cx="2964102" cy="328296"/>
          </a:xfrm>
          <a:prstGeom prst="rect">
            <a:avLst/>
          </a:prstGeom>
        </p:spPr>
        <p:txBody>
          <a:bodyPr/>
          <a:lstStyle>
            <a:lvl1pPr>
              <a:defRPr b="0" i="0">
                <a:solidFill>
                  <a:schemeClr val="bg1">
                    <a:lumMod val="50000"/>
                  </a:schemeClr>
                </a:solidFill>
                <a:latin typeface="IBM Plex Sans" panose="020B0503050203000203" pitchFamily="34" charset="0"/>
                <a:ea typeface="+mn-ea"/>
                <a:cs typeface="+mn-cs"/>
                <a:sym typeface="+mn-lt"/>
              </a:defRPr>
            </a:lvl1pPr>
          </a:lstStyle>
          <a:p>
            <a:endParaRPr lang="en-US" dirty="0"/>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11379167" y="0"/>
            <a:ext cx="833902" cy="13716000"/>
          </a:xfrm>
          <a:prstGeom prst="rect">
            <a:avLst/>
          </a:prstGeom>
        </p:spPr>
      </p:pic>
      <p:sp>
        <p:nvSpPr>
          <p:cNvPr id="13" name="Title 1"/>
          <p:cNvSpPr>
            <a:spLocks noGrp="1"/>
          </p:cNvSpPr>
          <p:nvPr>
            <p:ph type="title" hasCustomPrompt="1"/>
          </p:nvPr>
        </p:nvSpPr>
        <p:spPr bwMode="blackWhite">
          <a:xfrm>
            <a:off x="522639" y="3571200"/>
            <a:ext cx="9397530" cy="6573600"/>
          </a:xfrm>
          <a:prstGeom prst="rect">
            <a:avLst/>
          </a:prstGeom>
          <a:noFill/>
        </p:spPr>
        <p:txBody>
          <a:bodyPr wrap="square" lIns="0" tIns="0" rIns="320040" bIns="0" anchor="ctr">
            <a:noAutofit/>
          </a:bodyPr>
          <a:lstStyle>
            <a:lvl1pPr>
              <a:defRPr sz="9066" b="0" i="0">
                <a:solidFill>
                  <a:schemeClr val="bg1"/>
                </a:solidFill>
                <a:latin typeface="IBM Plex Sans" panose="020B0503050203000203" pitchFamily="34" charset="0"/>
                <a:ea typeface="+mj-ea"/>
                <a:cs typeface="+mj-cs"/>
                <a:sym typeface="+mj-lt"/>
              </a:defRPr>
            </a:lvl1pPr>
          </a:lstStyle>
          <a:p>
            <a:r>
              <a:rPr lang="en-US" dirty="0"/>
              <a:t>Click to add title</a:t>
            </a:r>
          </a:p>
        </p:txBody>
      </p:sp>
      <p:sp>
        <p:nvSpPr>
          <p:cNvPr id="14" name="TextBox 13"/>
          <p:cNvSpPr txBox="1"/>
          <p:nvPr userDrawn="1"/>
        </p:nvSpPr>
        <p:spPr>
          <a:xfrm>
            <a:off x="522639" y="13197386"/>
            <a:ext cx="468922" cy="25400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2134" b="0" i="0" smtClean="0">
                <a:latin typeface="IBM Plex Sans" panose="020B0503050203000203" pitchFamily="34" charset="0"/>
                <a:sym typeface="+mn-lt"/>
              </a:rPr>
              <a:pPr lvl="0"/>
              <a:t>‹#›</a:t>
            </a:fld>
            <a:endParaRPr lang="en-US" sz="2134" b="0" i="0" dirty="0">
              <a:latin typeface="IBM Plex Sans" panose="020B0503050203000203" pitchFamily="34" charset="0"/>
              <a:sym typeface="+mn-lt"/>
            </a:endParaRPr>
          </a:p>
        </p:txBody>
      </p:sp>
      <p:sp>
        <p:nvSpPr>
          <p:cNvPr id="17" name="Copyright" hidden="1"/>
          <p:cNvSpPr txBox="1"/>
          <p:nvPr userDrawn="1"/>
        </p:nvSpPr>
        <p:spPr>
          <a:xfrm rot="16200000">
            <a:off x="18973807" y="6701990"/>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2316742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4236" y="4236"/>
          <a:ext cx="4232" cy="4232"/>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4236" y="4236"/>
                        <a:ext cx="4232" cy="4232"/>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522638" y="1796397"/>
            <a:ext cx="23105464" cy="10875434"/>
          </a:xfrm>
        </p:spPr>
        <p:txBody>
          <a:bodyPr/>
          <a:lstStyle>
            <a:lvl1pPr>
              <a:defRPr b="0" i="0">
                <a:latin typeface="IBM Plex Sans" panose="020B0503050203000203" pitchFamily="34" charset="0"/>
                <a:ea typeface="+mn-ea"/>
                <a:cs typeface="+mn-cs"/>
                <a:sym typeface="+mn-lt"/>
              </a:defRPr>
            </a:lvl1pPr>
            <a:lvl2pPr>
              <a:defRPr b="0" i="0">
                <a:latin typeface="IBM Plex Sans" panose="020B0503050203000203" pitchFamily="34" charset="0"/>
                <a:ea typeface="+mn-ea"/>
                <a:cs typeface="+mn-cs"/>
                <a:sym typeface="+mn-lt"/>
              </a:defRPr>
            </a:lvl2pPr>
            <a:lvl3pPr>
              <a:defRPr b="0" i="0">
                <a:latin typeface="IBM Plex Sans" panose="020B0503050203000203" pitchFamily="34" charset="0"/>
                <a:ea typeface="+mn-ea"/>
                <a:cs typeface="+mn-cs"/>
                <a:sym typeface="+mn-lt"/>
              </a:defRPr>
            </a:lvl3pPr>
            <a:lvl4pPr>
              <a:defRPr b="0" i="0">
                <a:latin typeface="IBM Plex Sans" panose="020B0503050203000203" pitchFamily="34" charset="0"/>
                <a:ea typeface="+mn-ea"/>
                <a:cs typeface="+mn-cs"/>
                <a:sym typeface="+mn-lt"/>
              </a:defRPr>
            </a:lvl4pPr>
            <a:lvl5pPr>
              <a:defRPr b="0" i="0">
                <a:latin typeface="IBM Plex Sans" panose="020B0503050203000203" pitchFamily="34" charset="0"/>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10029138" y="12935851"/>
            <a:ext cx="5032147" cy="780281"/>
          </a:xfrm>
          <a:prstGeom prst="rect">
            <a:avLst/>
          </a:prstGeom>
          <a:noFill/>
        </p:spPr>
        <p:txBody>
          <a:bodyPr wrap="none" tIns="240000" bIns="240000" rtlCol="0" anchor="t">
            <a:spAutoFit/>
          </a:bodyPr>
          <a:lstStyle/>
          <a:p>
            <a:pPr marL="0" indent="0" algn="ctr" defTabSz="2438340" fontAlgn="base">
              <a:lnSpc>
                <a:spcPct val="90000"/>
              </a:lnSpc>
              <a:spcBef>
                <a:spcPct val="0"/>
              </a:spcBef>
              <a:spcAft>
                <a:spcPct val="0"/>
              </a:spcAft>
              <a:buFontTx/>
              <a:buNone/>
            </a:pPr>
            <a:r>
              <a:rPr lang="en-US" sz="2134" b="0" i="0" dirty="0">
                <a:solidFill>
                  <a:srgbClr val="191919"/>
                </a:solidFill>
                <a:latin typeface="IBM Plex Sans" panose="020B0503050203000203" pitchFamily="34" charset="0"/>
                <a:ea typeface="+mn-ea"/>
                <a:cs typeface="+mn-cs"/>
                <a:sym typeface="+mn-lt"/>
              </a:rPr>
              <a:t>IBM Confidential: Project ORANGE NDA</a:t>
            </a:r>
          </a:p>
        </p:txBody>
      </p:sp>
      <p:sp>
        <p:nvSpPr>
          <p:cNvPr id="7" name="Title Placeholder 1"/>
          <p:cNvSpPr>
            <a:spLocks noGrp="1"/>
          </p:cNvSpPr>
          <p:nvPr>
            <p:ph type="title"/>
          </p:nvPr>
        </p:nvSpPr>
        <p:spPr>
          <a:xfrm>
            <a:off x="522638" y="371386"/>
            <a:ext cx="23105464" cy="1376240"/>
          </a:xfrm>
          <a:prstGeom prst="rect">
            <a:avLst/>
          </a:prstGeom>
        </p:spPr>
        <p:txBody>
          <a:bodyPr vert="horz" wrap="square" lIns="0" tIns="36576" rIns="0" bIns="36576" rtlCol="0" anchor="t">
            <a:noAutofit/>
          </a:bodyPr>
          <a:lstStyle>
            <a:lvl1pPr>
              <a:defRPr sz="5334" b="0" i="0">
                <a:solidFill>
                  <a:srgbClr val="4C6C9C"/>
                </a:solidFill>
                <a:latin typeface="IBM Plex Sans" panose="020B0503050203000203" pitchFamily="34" charset="0"/>
                <a:ea typeface="+mj-ea"/>
                <a:cs typeface="+mj-cs"/>
                <a:sym typeface="+mj-lt"/>
              </a:defRPr>
            </a:lvl1pPr>
          </a:lstStyle>
          <a:p>
            <a:r>
              <a:rPr lang="en-US" dirty="0"/>
              <a:t>Click to add title</a:t>
            </a:r>
          </a:p>
        </p:txBody>
      </p:sp>
      <p:sp>
        <p:nvSpPr>
          <p:cNvPr id="11" name="Copyright" hidden="1"/>
          <p:cNvSpPr txBox="1"/>
          <p:nvPr userDrawn="1"/>
        </p:nvSpPr>
        <p:spPr>
          <a:xfrm rot="16200000">
            <a:off x="18973807" y="6701994"/>
            <a:ext cx="10267950" cy="193899"/>
          </a:xfrm>
          <a:prstGeom prst="rect">
            <a:avLst/>
          </a:prstGeom>
          <a:noFill/>
        </p:spPr>
        <p:txBody>
          <a:bodyPr wrap="square" lIns="0" tIns="0" rIns="0" bIns="0" rtlCol="0" anchor="t">
            <a:spAutoFit/>
          </a:bodyPr>
          <a:lstStyle/>
          <a:p>
            <a:pPr>
              <a:lnSpc>
                <a:spcPct val="90000"/>
              </a:lnSpc>
              <a:spcAft>
                <a:spcPts val="1200"/>
              </a:spcAft>
            </a:pPr>
            <a:r>
              <a:rPr lang="en-US" sz="1400" b="0" i="0" dirty="0">
                <a:solidFill>
                  <a:schemeClr val="bg1">
                    <a:lumMod val="50000"/>
                  </a:schemeClr>
                </a:solidFill>
                <a:latin typeface="IBM Plex Sans" panose="020B0503050203000203" pitchFamily="34" charset="0"/>
                <a:ea typeface="+mn-ea"/>
                <a:cs typeface="+mn-cs"/>
                <a:sym typeface="+mn-lt"/>
              </a:rPr>
              <a:t>Copyright © 2020 by Boston Consulting Group. All rights reserved.</a:t>
            </a:r>
          </a:p>
        </p:txBody>
      </p:sp>
    </p:spTree>
    <p:extLst>
      <p:ext uri="{BB962C8B-B14F-4D97-AF65-F5344CB8AC3E}">
        <p14:creationId xmlns:p14="http://schemas.microsoft.com/office/powerpoint/2010/main" val="37413093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3179" y="3179"/>
          <a:ext cx="3174" cy="3174"/>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3179" y="3179"/>
                        <a:ext cx="3174" cy="3174"/>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13594925" y="202889"/>
            <a:ext cx="1538514" cy="20039642"/>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5"/>
            <a:ext cx="24384000" cy="11734670"/>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182880" tIns="91440" rIns="182880" bIns="91440" numCol="1" anchor="t" anchorCtr="0" compatLnSpc="1">
            <a:prstTxWarp prst="textNoShape">
              <a:avLst/>
            </a:prstTxWarp>
            <a:noAutofit/>
          </a:bodyPr>
          <a:lstStyle/>
          <a:p>
            <a:endParaRPr lang="en-US" sz="2702" b="0" i="0" dirty="0">
              <a:latin typeface="IBM Plex Sans" panose="020B0503050203000203" pitchFamily="34" charset="0"/>
              <a:ea typeface="+mn-ea"/>
              <a:cs typeface="+mn-cs"/>
              <a:sym typeface="+mn-lt"/>
            </a:endParaRPr>
          </a:p>
        </p:txBody>
      </p:sp>
      <p:sp>
        <p:nvSpPr>
          <p:cNvPr id="8"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rgbClr val="FFFFFF"/>
                </a:solidFill>
                <a:latin typeface="IBM Plex Sans" panose="020B0503050203000203" pitchFamily="34" charset="0"/>
                <a:ea typeface="+mn-ea"/>
                <a:cs typeface="+mn-cs"/>
                <a:sym typeface="+mn-lt"/>
              </a:defRPr>
            </a:lvl1pPr>
          </a:lstStyle>
          <a:p>
            <a:r>
              <a:rPr lang="en-US" dirty="0"/>
              <a:t>Group Name / DOC ID / Month XX, 2020 / © 2020 IBM Corporation</a:t>
            </a:r>
          </a:p>
        </p:txBody>
      </p:sp>
      <p:sp>
        <p:nvSpPr>
          <p:cNvPr id="9" name="TextBox 8"/>
          <p:cNvSpPr txBox="1"/>
          <p:nvPr userDrawn="1"/>
        </p:nvSpPr>
        <p:spPr>
          <a:xfrm>
            <a:off x="18897607" y="12767737"/>
            <a:ext cx="4876618" cy="444498"/>
          </a:xfrm>
          <a:prstGeom prst="rect">
            <a:avLst/>
          </a:prstGeom>
          <a:noFill/>
        </p:spPr>
        <p:txBody>
          <a:bodyPr wrap="none" lIns="0" tIns="0" rIns="0" bIns="0" rtlCol="0" anchor="ctr">
            <a:noAutofit/>
          </a:bodyPr>
          <a:lstStyle/>
          <a:p>
            <a:pPr algn="r"/>
            <a:fld id="{34856D3D-2F6C-4AE1-882B-D3A5A57C1B76}" type="slidenum">
              <a:rPr lang="en-US" sz="1600" b="0" i="0" smtClean="0">
                <a:solidFill>
                  <a:srgbClr val="FFFFFF"/>
                </a:solidFill>
                <a:latin typeface="IBM Plex Sans" panose="020B0503050203000203" pitchFamily="34" charset="0"/>
                <a:ea typeface="+mn-ea"/>
                <a:cs typeface="+mn-cs"/>
                <a:sym typeface="+mn-lt"/>
              </a:rPr>
              <a:pPr algn="r"/>
              <a:t>‹#›</a:t>
            </a:fld>
            <a:endParaRPr lang="en-US" sz="1600" b="0" i="0" dirty="0">
              <a:solidFill>
                <a:srgbClr val="FFFFFF"/>
              </a:solidFill>
              <a:latin typeface="IBM Plex Sans" panose="020B0503050203000203" pitchFamily="34" charset="0"/>
              <a:ea typeface="+mn-ea"/>
              <a:cs typeface="+mn-cs"/>
              <a:sym typeface="+mn-lt"/>
            </a:endParaRPr>
          </a:p>
        </p:txBody>
      </p:sp>
    </p:spTree>
    <p:extLst>
      <p:ext uri="{BB962C8B-B14F-4D97-AF65-F5344CB8AC3E}">
        <p14:creationId xmlns:p14="http://schemas.microsoft.com/office/powerpoint/2010/main" val="4262132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rgbClr val="000000"/>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3178" y="3178"/>
          <a:ext cx="3176" cy="3176"/>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3178" y="3178"/>
                        <a:ext cx="3176" cy="3176"/>
                      </a:xfrm>
                      <a:prstGeom prst="rect">
                        <a:avLst/>
                      </a:prstGeom>
                    </p:spPr>
                  </p:pic>
                </p:oleObj>
              </mc:Fallback>
            </mc:AlternateContent>
          </a:graphicData>
        </a:graphic>
      </p:graphicFrame>
      <p:sp>
        <p:nvSpPr>
          <p:cNvPr id="4" name="Rectangle 3" hidden="1"/>
          <p:cNvSpPr/>
          <p:nvPr userDrawn="1">
            <p:custDataLst>
              <p:tags r:id="rId2"/>
            </p:custDataLst>
          </p:nvPr>
        </p:nvSpPr>
        <p:spPr bwMode="auto">
          <a:xfrm>
            <a:off x="1" y="1"/>
            <a:ext cx="423334" cy="423334"/>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rtlCol="0" anchor="t" anchorCtr="0" compatLnSpc="1">
            <a:prstTxWarp prst="textNoShape">
              <a:avLst/>
            </a:prstTxWarp>
          </a:bodyPr>
          <a:lstStyle/>
          <a:p>
            <a:pPr marL="0" marR="0" lvl="0" indent="0" algn="l" defTabSz="2438340" rtl="0" eaLnBrk="1" fontAlgn="base" latinLnBrk="0" hangingPunct="1">
              <a:lnSpc>
                <a:spcPct val="90000"/>
              </a:lnSpc>
              <a:spcBef>
                <a:spcPct val="0"/>
              </a:spcBef>
              <a:spcAft>
                <a:spcPct val="0"/>
              </a:spcAft>
              <a:buClrTx/>
              <a:buSzTx/>
              <a:buFontTx/>
              <a:buNone/>
              <a:tabLst/>
            </a:pPr>
            <a:endParaRPr kumimoji="0" lang="en-US" sz="10800" b="0" i="0" u="none" strike="noStrike" cap="none" normalizeH="0" baseline="0" dirty="0">
              <a:ln>
                <a:noFill/>
              </a:ln>
              <a:solidFill>
                <a:schemeClr val="bg1"/>
              </a:solidFill>
              <a:effectLst/>
              <a:latin typeface="IBM Plex Sans" panose="020B0503050203000203" pitchFamily="34" charset="0"/>
              <a:ea typeface="+mj-ea"/>
              <a:cs typeface="+mj-cs"/>
              <a:sym typeface="Arial" panose="020B0604020202020204" pitchFamily="34" charset="0"/>
            </a:endParaRPr>
          </a:p>
        </p:txBody>
      </p:sp>
      <p:sp>
        <p:nvSpPr>
          <p:cNvPr id="16" name="Title"/>
          <p:cNvSpPr>
            <a:spLocks noGrp="1"/>
          </p:cNvSpPr>
          <p:nvPr>
            <p:ph type="title"/>
          </p:nvPr>
        </p:nvSpPr>
        <p:spPr>
          <a:xfrm>
            <a:off x="560832" y="536448"/>
            <a:ext cx="11045952" cy="11452352"/>
          </a:xfrm>
        </p:spPr>
        <p:txBody>
          <a:bodyPr/>
          <a:lstStyle>
            <a:lvl1pPr>
              <a:defRPr b="0" i="0">
                <a:solidFill>
                  <a:schemeClr val="bg1"/>
                </a:solidFill>
                <a:latin typeface="IBM Plex Sans" panose="020B0503050203000203" pitchFamily="34" charset="0"/>
                <a:ea typeface="+mj-ea"/>
                <a:cs typeface="+mj-cs"/>
                <a:sym typeface="+mj-lt"/>
              </a:defRPr>
            </a:lvl1pPr>
          </a:lstStyle>
          <a:p>
            <a:r>
              <a:rPr lang="en-US" dirty="0"/>
              <a:t>Click to edit Master title style</a:t>
            </a:r>
          </a:p>
        </p:txBody>
      </p:sp>
      <p:sp>
        <p:nvSpPr>
          <p:cNvPr id="17" name="Footer Placeholder"/>
          <p:cNvSpPr>
            <a:spLocks noGrp="1"/>
          </p:cNvSpPr>
          <p:nvPr>
            <p:ph type="ftr" sz="quarter" idx="10"/>
          </p:nvPr>
        </p:nvSpPr>
        <p:spPr>
          <a:xfrm>
            <a:off x="609779" y="12767737"/>
            <a:ext cx="10972626" cy="444498"/>
          </a:xfrm>
        </p:spPr>
        <p:txBody>
          <a:bodyPr/>
          <a:lstStyle>
            <a:lvl1pPr>
              <a:defRPr b="0" i="0">
                <a:solidFill>
                  <a:schemeClr val="bg1"/>
                </a:solidFill>
                <a:latin typeface="IBM Plex Sans" panose="020B0503050203000203" pitchFamily="34" charset="0"/>
                <a:ea typeface="+mn-ea"/>
                <a:cs typeface="+mn-cs"/>
                <a:sym typeface="+mn-lt"/>
              </a:defRPr>
            </a:lvl1pPr>
          </a:lstStyle>
          <a:p>
            <a:r>
              <a:rPr lang="en-US" dirty="0"/>
              <a:t>Group Name / DOC ID / Month XX, 2020 / © 2020 IBM Corporation</a:t>
            </a:r>
          </a:p>
        </p:txBody>
      </p:sp>
      <p:pic>
        <p:nvPicPr>
          <p:cNvPr id="19" name="Picture" descr="IBM 8-bar logo"/>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346867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6096000" y="0"/>
            <a:ext cx="18288000" cy="13716000"/>
          </a:xfrm>
          <a:prstGeom prst="rect">
            <a:avLst/>
          </a:prstGeom>
          <a:solidFill>
            <a:schemeClr val="bg1"/>
          </a:solidFill>
        </p:spPr>
        <p:txBody>
          <a:bodyPr wrap="square" lIns="0" tIns="0" rIns="0" bIns="0" rtlCol="0" anchor="ctr">
            <a:noAutofit/>
          </a:bodyPr>
          <a:lstStyle/>
          <a:p>
            <a:pPr algn="ctr"/>
            <a:endParaRPr lang="en-US" sz="3196"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72585838" y="828360"/>
            <a:ext cx="11045952" cy="2145792"/>
          </a:xfrm>
        </p:spPr>
        <p:txBody>
          <a:bodyPr/>
          <a:lstStyle/>
          <a:p>
            <a:r>
              <a:rPr lang="en-US" dirty="0"/>
              <a:t>Click to edit Master title style</a:t>
            </a:r>
          </a:p>
        </p:txBody>
      </p:sp>
      <p:sp>
        <p:nvSpPr>
          <p:cNvPr id="8" name="Text Placeholder 1"/>
          <p:cNvSpPr>
            <a:spLocks noGrp="1"/>
          </p:cNvSpPr>
          <p:nvPr>
            <p:ph type="body" sz="quarter" idx="13"/>
          </p:nvPr>
        </p:nvSpPr>
        <p:spPr>
          <a:xfrm>
            <a:off x="585216" y="1641888"/>
            <a:ext cx="4901184"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705601" y="1641888"/>
            <a:ext cx="10997002" cy="86725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585218" y="535952"/>
            <a:ext cx="4901184" cy="1208684"/>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72978435" y="5147203"/>
            <a:ext cx="4527550" cy="51133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656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363876271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2383500" y="12513477"/>
            <a:ext cx="1390904" cy="554954"/>
          </a:xfrm>
          <a:prstGeom prst="rect">
            <a:avLst/>
          </a:prstGeom>
        </p:spPr>
      </p:pic>
      <p:pic>
        <p:nvPicPr>
          <p:cNvPr id="5" name="Picture 4">
            <a:extLst>
              <a:ext uri="{FF2B5EF4-FFF2-40B4-BE49-F238E27FC236}">
                <a16:creationId xmlns:a16="http://schemas.microsoft.com/office/drawing/2014/main" id="{046E82DF-4B8D-E540-A3C4-5BE601037E7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8001" t="20400" r="17675" b="20719"/>
          <a:stretch/>
        </p:blipFill>
        <p:spPr>
          <a:xfrm>
            <a:off x="13788659" y="2574974"/>
            <a:ext cx="8594842" cy="7375300"/>
          </a:xfrm>
          <a:prstGeom prst="rect">
            <a:avLst/>
          </a:prstGeom>
        </p:spPr>
      </p:pic>
    </p:spTree>
    <p:extLst>
      <p:ext uri="{BB962C8B-B14F-4D97-AF65-F5344CB8AC3E}">
        <p14:creationId xmlns:p14="http://schemas.microsoft.com/office/powerpoint/2010/main" val="177686719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578089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5821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1346177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a:lvl1pPr>
          </a:lstStyle>
          <a:p>
            <a:r>
              <a:rPr lang="en-US"/>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1"/>
            </a:lvl1pPr>
          </a:lstStyle>
          <a:p>
            <a:pPr lvl="0"/>
            <a:r>
              <a:rPr lang="en-US"/>
              <a:t>Click to edit Master text styles</a:t>
            </a:r>
          </a:p>
        </p:txBody>
      </p:sp>
      <p:sp>
        <p:nvSpPr>
          <p:cNvPr id="7" name="Picture Placeholder"/>
          <p:cNvSpPr>
            <a:spLocks noGrp="1"/>
          </p:cNvSpPr>
          <p:nvPr>
            <p:ph type="pic" sz="quarter" idx="13"/>
          </p:nvPr>
        </p:nvSpPr>
        <p:spPr>
          <a:xfrm>
            <a:off x="12192000" y="0"/>
            <a:ext cx="12192000" cy="13716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6243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1"/>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5268074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5703692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12777216" y="536448"/>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2054126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12777221" y="3316224"/>
            <a:ext cx="1099700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88569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560832" y="3243072"/>
            <a:ext cx="11045952" cy="8745728"/>
          </a:xfrm>
        </p:spPr>
        <p:txBody>
          <a:bodyPr/>
          <a:lstStyle>
            <a:lvl1pPr>
              <a:defRPr sz="6400"/>
            </a:lvl1pPr>
          </a:lstStyle>
          <a:p>
            <a:pPr lvl="0"/>
            <a:r>
              <a:rPr lang="en-US"/>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64195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US"/>
              <a:t>Click icon to add picture</a:t>
            </a:r>
          </a:p>
        </p:txBody>
      </p:sp>
      <p:sp>
        <p:nvSpPr>
          <p:cNvPr id="2" name="Title 1"/>
          <p:cNvSpPr>
            <a:spLocks noGrp="1"/>
          </p:cNvSpPr>
          <p:nvPr>
            <p:ph type="title"/>
          </p:nvPr>
        </p:nvSpPr>
        <p:spPr>
          <a:xfrm>
            <a:off x="585216" y="585215"/>
            <a:ext cx="11021568" cy="2145792"/>
          </a:xfrm>
        </p:spPr>
        <p:txBody>
          <a:bodyPr/>
          <a:lstStyle>
            <a:lvl1pPr>
              <a:defRPr sz="426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365760" y="3023616"/>
            <a:ext cx="11216640" cy="8965184"/>
          </a:xfrm>
        </p:spPr>
        <p:txBody>
          <a:bodyPr/>
          <a:lstStyle>
            <a:lvl1pPr>
              <a:lnSpc>
                <a:spcPct val="90000"/>
              </a:lnSpc>
              <a:defRPr sz="25576" b="1"/>
            </a:lvl1pPr>
          </a:lstStyle>
          <a:p>
            <a:pPr lvl="0"/>
            <a:r>
              <a:rPr lang="en-US"/>
              <a:t>Click to edit Master text styles</a:t>
            </a:r>
          </a:p>
        </p:txBody>
      </p:sp>
    </p:spTree>
    <p:extLst>
      <p:ext uri="{BB962C8B-B14F-4D97-AF65-F5344CB8AC3E}">
        <p14:creationId xmlns:p14="http://schemas.microsoft.com/office/powerpoint/2010/main" val="22739369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77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18873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0023983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68034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12777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18873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8412831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270948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64259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865241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15133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585216" y="3316224"/>
            <a:ext cx="10997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815268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89512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a:lvl1pPr>
          </a:lstStyle>
          <a:p>
            <a:r>
              <a:rPr lang="en-US"/>
              <a:t>Click to edit Master title style</a:t>
            </a:r>
            <a:endParaRPr lang="en-US" dirty="0"/>
          </a:p>
        </p:txBody>
      </p:sp>
      <p:sp>
        <p:nvSpPr>
          <p:cNvPr id="13"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880433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65760" y="243839"/>
            <a:ext cx="23408459" cy="11744960"/>
          </a:xfrm>
        </p:spPr>
        <p:txBody>
          <a:bodyPr/>
          <a:lstStyle>
            <a:lvl1pPr>
              <a:defRPr sz="25576"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4135113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07423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6" y="6858000"/>
            <a:ext cx="6096008" cy="6858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2666">
                <a:solidFill>
                  <a:schemeClr val="tx1"/>
                </a:solidFill>
              </a:defRPr>
            </a:lvl2pPr>
            <a:lvl3pPr>
              <a:buClr>
                <a:schemeClr val="tx1"/>
              </a:buClr>
              <a:defRPr sz="2666">
                <a:solidFill>
                  <a:schemeClr val="tx1"/>
                </a:solidFill>
              </a:defRPr>
            </a:lvl3pPr>
            <a:lvl4pPr>
              <a:buClr>
                <a:schemeClr val="tx1"/>
              </a:buClr>
              <a:defRPr sz="2666">
                <a:solidFill>
                  <a:schemeClr val="tx1"/>
                </a:solidFill>
              </a:defRPr>
            </a:lvl4pPr>
            <a:lvl5pPr>
              <a:buClr>
                <a:schemeClr val="tx1"/>
              </a:buClr>
              <a:defRPr sz="2666">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2902264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12192000" y="0"/>
            <a:ext cx="6096000" cy="1372819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18288000" y="0"/>
            <a:ext cx="6096000" cy="1372819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297130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6705600" y="3316224"/>
            <a:ext cx="17068800"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9500206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44978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6681216" y="3359002"/>
            <a:ext cx="4901184" cy="8672576"/>
          </a:xfrm>
        </p:spPr>
        <p:txBody>
          <a:bodyPr/>
          <a:lstStyle>
            <a:lvl1pPr>
              <a:spcBef>
                <a:spcPts val="800"/>
              </a:spcBef>
              <a:defRPr sz="3734"/>
            </a:lvl1pPr>
            <a:lvl2pPr>
              <a:spcBef>
                <a:spcPts val="2934"/>
              </a:spcBef>
              <a:defRPr sz="3734"/>
            </a:lvl2pPr>
            <a:lvl3pPr>
              <a:spcBef>
                <a:spcPts val="2934"/>
              </a:spcBef>
              <a:defRPr sz="3734"/>
            </a:lvl3pPr>
            <a:lvl4pPr>
              <a:spcBef>
                <a:spcPts val="2934"/>
              </a:spcBef>
              <a:defRPr sz="3734"/>
            </a:lvl4pPr>
            <a:lvl5pPr>
              <a:spcBef>
                <a:spcPts val="2934"/>
              </a:spcBef>
              <a:defRPr sz="373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121193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6681216" y="3367024"/>
            <a:ext cx="4901184" cy="8672576"/>
          </a:xfrm>
        </p:spPr>
        <p:txBody>
          <a:bodyPr/>
          <a:lstStyle>
            <a:lvl1pPr>
              <a:spcBef>
                <a:spcPts val="800"/>
              </a:spcBef>
              <a:defRPr sz="2666"/>
            </a:lvl1pPr>
            <a:lvl2pPr>
              <a:spcBef>
                <a:spcPts val="800"/>
              </a:spcBef>
              <a:defRPr sz="2666"/>
            </a:lvl2pPr>
            <a:lvl3pPr>
              <a:spcBef>
                <a:spcPts val="800"/>
              </a:spcBef>
              <a:defRPr sz="2666"/>
            </a:lvl3pPr>
            <a:lvl4pPr>
              <a:spcBef>
                <a:spcPts val="800"/>
              </a:spcBef>
              <a:defRPr sz="2666"/>
            </a:lvl4pPr>
            <a:lvl5pPr>
              <a:spcBef>
                <a:spcPts val="800"/>
              </a:spcBef>
              <a:defRPr sz="26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12728448" y="3243072"/>
            <a:ext cx="11045952" cy="8745728"/>
          </a:xfrm>
        </p:spPr>
        <p:txBody>
          <a:bodyPr/>
          <a:lstStyle>
            <a:lvl1pPr>
              <a:defRPr sz="6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40760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8"/>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6681219" y="536448"/>
            <a:ext cx="17093002" cy="1145235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45387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3969282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32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4833424"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79842926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585216" y="3364992"/>
            <a:ext cx="10997184" cy="3493008"/>
          </a:xfrm>
        </p:spPr>
        <p:txBody>
          <a:bodyPr/>
          <a:lstStyle>
            <a:lvl1pPr>
              <a:spcBef>
                <a:spcPts val="0"/>
              </a:spcBef>
              <a:defRPr sz="2666"/>
            </a:lvl1pPr>
            <a:lvl2pPr marL="0" indent="0">
              <a:spcBef>
                <a:spcPts val="0"/>
              </a:spcBef>
              <a:buNone/>
              <a:defRPr/>
            </a:lvl2pPr>
            <a:lvl3pPr marL="537626" indent="0">
              <a:buNone/>
              <a:defRPr/>
            </a:lvl3pPr>
            <a:lvl4pPr marL="1159920" indent="0">
              <a:buNone/>
              <a:defRPr/>
            </a:lvl4pPr>
            <a:lvl5pPr marL="1684846"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16" y="8558784"/>
            <a:ext cx="17093184" cy="3486912"/>
          </a:xfrm>
        </p:spPr>
        <p:txBody>
          <a:bodyPr anchor="b"/>
          <a:lstStyle>
            <a:lvl1pPr>
              <a:spcBef>
                <a:spcPts val="800"/>
              </a:spcBef>
              <a:defRPr sz="1600"/>
            </a:lvl1pPr>
            <a:lvl2pPr>
              <a:defRPr sz="1600"/>
            </a:lvl2pPr>
            <a:lvl3pPr>
              <a:defRPr sz="1600"/>
            </a:lvl3pPr>
            <a:lvl4pPr>
              <a:defRPr sz="1600"/>
            </a:lvl4pPr>
            <a:lvl5pPr>
              <a:defRPr sz="1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5340427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61856" y="6167695"/>
            <a:ext cx="3460288" cy="1380618"/>
          </a:xfrm>
          <a:prstGeom prst="rect">
            <a:avLst/>
          </a:prstGeom>
        </p:spPr>
      </p:pic>
      <p:sp>
        <p:nvSpPr>
          <p:cNvPr id="3" name="Footer Placeholder"/>
          <p:cNvSpPr>
            <a:spLocks noGrp="1"/>
          </p:cNvSpPr>
          <p:nvPr>
            <p:ph type="ftr" sz="quarter" idx="10"/>
          </p:nvPr>
        </p:nvSpPr>
        <p:spPr/>
        <p:txBody>
          <a:body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0185931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80" cy="12370322"/>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grpSp>
      <p:grpSp>
        <p:nvGrpSpPr>
          <p:cNvPr id="60" name="Group 58"/>
          <p:cNvGrpSpPr/>
          <p:nvPr/>
        </p:nvGrpSpPr>
        <p:grpSpPr>
          <a:xfrm>
            <a:off x="24718892" y="686975"/>
            <a:ext cx="287880" cy="12370322"/>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sz="4800"/>
            </a:p>
          </p:txBody>
        </p:sp>
      </p:grpSp>
      <p:sp>
        <p:nvSpPr>
          <p:cNvPr id="61" name="Title Text"/>
          <p:cNvSpPr txBox="1">
            <a:spLocks noGrp="1"/>
          </p:cNvSpPr>
          <p:nvPr>
            <p:ph type="title"/>
          </p:nvPr>
        </p:nvSpPr>
        <p:spPr>
          <a:xfrm>
            <a:off x="1191805" y="3403600"/>
            <a:ext cx="18260910" cy="3427004"/>
          </a:xfrm>
          <a:prstGeom prst="rect">
            <a:avLst/>
          </a:prstGeom>
        </p:spPr>
        <p:txBody>
          <a:bodyPr>
            <a:normAutofit/>
          </a:bodyPr>
          <a:lstStyle>
            <a:lvl1pPr>
              <a:defRPr>
                <a:solidFill>
                  <a:srgbClr val="FFFFFF"/>
                </a:solidFill>
              </a:defRPr>
            </a:lvl1pPr>
          </a:lstStyle>
          <a:p>
            <a:r>
              <a:t>Title Text</a:t>
            </a:r>
          </a:p>
        </p:txBody>
      </p:sp>
      <p:pic>
        <p:nvPicPr>
          <p:cNvPr id="64" name="Image" descr="Image"/>
          <p:cNvPicPr>
            <a:picLocks noChangeAspect="1"/>
          </p:cNvPicPr>
          <p:nvPr/>
        </p:nvPicPr>
        <p:blipFill>
          <a:blip r:embed="rId2"/>
          <a:stretch>
            <a:fillRect/>
          </a:stretch>
        </p:blipFill>
        <p:spPr>
          <a:xfrm>
            <a:off x="533814" y="13003353"/>
            <a:ext cx="716924" cy="549610"/>
          </a:xfrm>
          <a:prstGeom prst="rect">
            <a:avLst/>
          </a:prstGeom>
          <a:ln w="12700">
            <a:miter lim="400000"/>
          </a:ln>
        </p:spPr>
      </p:pic>
      <p:sp>
        <p:nvSpPr>
          <p:cNvPr id="65" name="IBM Customer Success / © 2021 IBM Corporation"/>
          <p:cNvSpPr txBox="1"/>
          <p:nvPr/>
        </p:nvSpPr>
        <p:spPr>
          <a:xfrm>
            <a:off x="1160781" y="13142383"/>
            <a:ext cx="5349285"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8" dirty="0">
                <a:latin typeface="IBM Plex Sans SemiBold"/>
                <a:ea typeface="IBM Plex Sans SemiBold"/>
                <a:cs typeface="IBM Plex Sans SemiBold"/>
                <a:sym typeface="IBM Plex Sans SemiBold"/>
              </a:rPr>
              <a:t>Customer Success</a:t>
            </a:r>
            <a:r>
              <a:rPr sz="1800" b="1" spc="18" dirty="0"/>
              <a:t> </a:t>
            </a:r>
            <a:r>
              <a:rPr sz="1800" spc="18" dirty="0">
                <a:latin typeface="IBM Plex Sans Light"/>
                <a:ea typeface="IBM Plex Sans Light"/>
                <a:cs typeface="IBM Plex Sans Light"/>
                <a:sym typeface="IBM Plex Sans Light"/>
              </a:rPr>
              <a:t>/ © </a:t>
            </a:r>
            <a:r>
              <a:rPr lang="en-AU" sz="1800" spc="18" dirty="0">
                <a:latin typeface="IBM Plex Sans Light"/>
                <a:ea typeface="IBM Plex Sans Light"/>
                <a:cs typeface="IBM Plex Sans Light"/>
                <a:sym typeface="IBM Plex Sans Light"/>
              </a:rPr>
              <a:t>2022</a:t>
            </a:r>
            <a:r>
              <a:rPr sz="1800" spc="18" dirty="0">
                <a:latin typeface="IBM Plex Sans Light"/>
                <a:ea typeface="IBM Plex Sans Light"/>
                <a:cs typeface="IBM Plex Sans Light"/>
                <a:sym typeface="IBM Plex Sans Light"/>
              </a:rPr>
              <a:t>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3767251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758280" y="12463488"/>
            <a:ext cx="679675" cy="642912"/>
          </a:xfrm>
          <a:prstGeom prst="rect">
            <a:avLst/>
          </a:prstGeom>
        </p:spPr>
        <p:txBody>
          <a:bodyPr lIns="50800" tIns="50800" rIns="50800" bIns="50800" anchor="b"/>
          <a:lstStyle>
            <a:lvl1pPr algn="r" defTabSz="584207">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3" y="372533"/>
            <a:ext cx="11045952" cy="2145792"/>
          </a:xfrm>
          <a:prstGeom prst="rect">
            <a:avLst/>
          </a:prstGeom>
        </p:spPr>
        <p:txBody>
          <a:bodyPr/>
          <a:lstStyle>
            <a:lvl1pPr defTabSz="2438430">
              <a:lnSpc>
                <a:spcPct val="90000"/>
              </a:lnSpc>
              <a:spcBef>
                <a:spcPts val="0"/>
              </a:spcBef>
              <a:defRPr sz="6400"/>
            </a:lvl1pPr>
          </a:lstStyle>
          <a:p>
            <a:r>
              <a:t>Title Text</a:t>
            </a:r>
          </a:p>
        </p:txBody>
      </p:sp>
      <p:grpSp>
        <p:nvGrpSpPr>
          <p:cNvPr id="509" name="Group 59"/>
          <p:cNvGrpSpPr/>
          <p:nvPr/>
        </p:nvGrpSpPr>
        <p:grpSpPr>
          <a:xfrm>
            <a:off x="623994" y="-318347"/>
            <a:ext cx="23164621" cy="243840"/>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21" name="Group 60"/>
          <p:cNvGrpSpPr/>
          <p:nvPr/>
        </p:nvGrpSpPr>
        <p:grpSpPr>
          <a:xfrm>
            <a:off x="611292" y="13768496"/>
            <a:ext cx="23164621" cy="243840"/>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31" name="Group 61"/>
          <p:cNvGrpSpPr/>
          <p:nvPr/>
        </p:nvGrpSpPr>
        <p:grpSpPr>
          <a:xfrm>
            <a:off x="-419613" y="633985"/>
            <a:ext cx="243840" cy="12438552"/>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grpSp>
        <p:nvGrpSpPr>
          <p:cNvPr id="541" name="Group 62"/>
          <p:cNvGrpSpPr/>
          <p:nvPr/>
        </p:nvGrpSpPr>
        <p:grpSpPr>
          <a:xfrm>
            <a:off x="24434800" y="633985"/>
            <a:ext cx="243840" cy="12435843"/>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311">
                <a:defRPr sz="3400" b="1">
                  <a:solidFill>
                    <a:srgbClr val="000000"/>
                  </a:solidFill>
                  <a:latin typeface="Arial"/>
                  <a:ea typeface="Arial"/>
                  <a:cs typeface="Arial"/>
                  <a:sym typeface="Arial"/>
                </a:defRPr>
              </a:pPr>
              <a:endParaRPr sz="3400"/>
            </a:p>
          </p:txBody>
        </p:sp>
      </p:grpSp>
      <p:sp>
        <p:nvSpPr>
          <p:cNvPr id="542" name="Straight Connector 92"/>
          <p:cNvSpPr/>
          <p:nvPr/>
        </p:nvSpPr>
        <p:spPr>
          <a:xfrm flipV="1">
            <a:off x="6112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3" name="Straight Connector 93"/>
          <p:cNvSpPr/>
          <p:nvPr/>
        </p:nvSpPr>
        <p:spPr>
          <a:xfrm flipV="1">
            <a:off x="5488093"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4" name="Straight Connector 94"/>
          <p:cNvSpPr/>
          <p:nvPr/>
        </p:nvSpPr>
        <p:spPr>
          <a:xfrm flipV="1">
            <a:off x="6110392"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5" name="Straight Connector 95"/>
          <p:cNvSpPr/>
          <p:nvPr/>
        </p:nvSpPr>
        <p:spPr>
          <a:xfrm flipV="1">
            <a:off x="6707293" y="-318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6" name="Straight Connector 96"/>
          <p:cNvSpPr/>
          <p:nvPr/>
        </p:nvSpPr>
        <p:spPr>
          <a:xfrm flipV="1">
            <a:off x="115840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7" name="Straight Connector 97"/>
          <p:cNvSpPr/>
          <p:nvPr/>
        </p:nvSpPr>
        <p:spPr>
          <a:xfrm flipV="1">
            <a:off x="121936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8" name="Straight Connector 98"/>
          <p:cNvSpPr/>
          <p:nvPr/>
        </p:nvSpPr>
        <p:spPr>
          <a:xfrm flipV="1">
            <a:off x="128032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49" name="Straight Connector 99"/>
          <p:cNvSpPr/>
          <p:nvPr/>
        </p:nvSpPr>
        <p:spPr>
          <a:xfrm flipV="1">
            <a:off x="17680093"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0" name="Straight Connector 100"/>
          <p:cNvSpPr/>
          <p:nvPr/>
        </p:nvSpPr>
        <p:spPr>
          <a:xfrm flipV="1">
            <a:off x="18289696"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1" name="Straight Connector 101"/>
          <p:cNvSpPr/>
          <p:nvPr/>
        </p:nvSpPr>
        <p:spPr>
          <a:xfrm flipV="1">
            <a:off x="18899296"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2" name="Straight Connector 102"/>
          <p:cNvSpPr/>
          <p:nvPr/>
        </p:nvSpPr>
        <p:spPr>
          <a:xfrm flipV="1">
            <a:off x="23775912" y="-572347"/>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3" name="Straight Connector 81"/>
          <p:cNvSpPr/>
          <p:nvPr/>
        </p:nvSpPr>
        <p:spPr>
          <a:xfrm flipV="1">
            <a:off x="611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4" name="Straight Connector 82"/>
          <p:cNvSpPr/>
          <p:nvPr/>
        </p:nvSpPr>
        <p:spPr>
          <a:xfrm flipV="1">
            <a:off x="5488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5" name="Straight Connector 83"/>
          <p:cNvSpPr/>
          <p:nvPr/>
        </p:nvSpPr>
        <p:spPr>
          <a:xfrm flipV="1">
            <a:off x="6097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6" name="Straight Connector 84"/>
          <p:cNvSpPr/>
          <p:nvPr/>
        </p:nvSpPr>
        <p:spPr>
          <a:xfrm flipV="1">
            <a:off x="6707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7" name="Straight Connector 85"/>
          <p:cNvSpPr/>
          <p:nvPr/>
        </p:nvSpPr>
        <p:spPr>
          <a:xfrm flipV="1">
            <a:off x="11584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8" name="Straight Connector 86"/>
          <p:cNvSpPr/>
          <p:nvPr/>
        </p:nvSpPr>
        <p:spPr>
          <a:xfrm flipV="1">
            <a:off x="12193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59" name="Straight Connector 87"/>
          <p:cNvSpPr/>
          <p:nvPr/>
        </p:nvSpPr>
        <p:spPr>
          <a:xfrm flipV="1">
            <a:off x="12803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0" name="Straight Connector 88"/>
          <p:cNvSpPr/>
          <p:nvPr/>
        </p:nvSpPr>
        <p:spPr>
          <a:xfrm flipV="1">
            <a:off x="17680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1" name="Straight Connector 89"/>
          <p:cNvSpPr/>
          <p:nvPr/>
        </p:nvSpPr>
        <p:spPr>
          <a:xfrm flipV="1">
            <a:off x="18289696"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2" name="Straight Connector 90"/>
          <p:cNvSpPr/>
          <p:nvPr/>
        </p:nvSpPr>
        <p:spPr>
          <a:xfrm flipV="1">
            <a:off x="18899296"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3" name="Straight Connector 91"/>
          <p:cNvSpPr/>
          <p:nvPr/>
        </p:nvSpPr>
        <p:spPr>
          <a:xfrm flipV="1">
            <a:off x="23775912"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4" name="Straight Connector 72"/>
          <p:cNvSpPr/>
          <p:nvPr/>
        </p:nvSpPr>
        <p:spPr>
          <a:xfrm flipH="1">
            <a:off x="-419613" y="174345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5" name="Straight Connector 73"/>
          <p:cNvSpPr/>
          <p:nvPr/>
        </p:nvSpPr>
        <p:spPr>
          <a:xfrm flipH="1">
            <a:off x="-419613" y="343814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6" name="Straight Connector 74"/>
          <p:cNvSpPr/>
          <p:nvPr/>
        </p:nvSpPr>
        <p:spPr>
          <a:xfrm flipH="1">
            <a:off x="-419613" y="514502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7" name="Straight Connector 75"/>
          <p:cNvSpPr/>
          <p:nvPr/>
        </p:nvSpPr>
        <p:spPr>
          <a:xfrm flipH="1">
            <a:off x="-419613" y="685597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8" name="Straight Connector 76"/>
          <p:cNvSpPr/>
          <p:nvPr/>
        </p:nvSpPr>
        <p:spPr>
          <a:xfrm flipH="1">
            <a:off x="-419613" y="855878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69" name="Straight Connector 77"/>
          <p:cNvSpPr/>
          <p:nvPr/>
        </p:nvSpPr>
        <p:spPr>
          <a:xfrm flipH="1">
            <a:off x="-419613" y="1026566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0" name="Straight Connector 78"/>
          <p:cNvSpPr/>
          <p:nvPr/>
        </p:nvSpPr>
        <p:spPr>
          <a:xfrm flipH="1">
            <a:off x="-419613" y="1198473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1" name="Straight Connector 79"/>
          <p:cNvSpPr/>
          <p:nvPr/>
        </p:nvSpPr>
        <p:spPr>
          <a:xfrm flipH="1">
            <a:off x="-419613" y="633984"/>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2" name="Straight Connector 80"/>
          <p:cNvSpPr/>
          <p:nvPr/>
        </p:nvSpPr>
        <p:spPr>
          <a:xfrm flipH="1">
            <a:off x="-419613" y="1307253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3" name="Straight Connector 63"/>
          <p:cNvSpPr/>
          <p:nvPr/>
        </p:nvSpPr>
        <p:spPr>
          <a:xfrm flipH="1">
            <a:off x="24434801" y="1743456"/>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4" name="Straight Connector 64"/>
          <p:cNvSpPr/>
          <p:nvPr/>
        </p:nvSpPr>
        <p:spPr>
          <a:xfrm flipH="1">
            <a:off x="24434801" y="343814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5" name="Straight Connector 65"/>
          <p:cNvSpPr/>
          <p:nvPr/>
        </p:nvSpPr>
        <p:spPr>
          <a:xfrm flipH="1">
            <a:off x="24434801" y="514502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6" name="Straight Connector 66"/>
          <p:cNvSpPr/>
          <p:nvPr/>
        </p:nvSpPr>
        <p:spPr>
          <a:xfrm flipH="1">
            <a:off x="24434801" y="685190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7" name="Straight Connector 67"/>
          <p:cNvSpPr/>
          <p:nvPr/>
        </p:nvSpPr>
        <p:spPr>
          <a:xfrm flipH="1">
            <a:off x="24434801" y="855878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8" name="Straight Connector 68"/>
          <p:cNvSpPr/>
          <p:nvPr/>
        </p:nvSpPr>
        <p:spPr>
          <a:xfrm flipH="1">
            <a:off x="24434801" y="1026566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79" name="Straight Connector 69"/>
          <p:cNvSpPr/>
          <p:nvPr/>
        </p:nvSpPr>
        <p:spPr>
          <a:xfrm flipH="1">
            <a:off x="24434801" y="11984736"/>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80" name="Straight Connector 70"/>
          <p:cNvSpPr/>
          <p:nvPr/>
        </p:nvSpPr>
        <p:spPr>
          <a:xfrm flipH="1">
            <a:off x="24434801" y="63398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581" name="Straight Connector 71"/>
          <p:cNvSpPr/>
          <p:nvPr/>
        </p:nvSpPr>
        <p:spPr>
          <a:xfrm flipH="1">
            <a:off x="24434801" y="13069824"/>
            <a:ext cx="243843"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pic>
        <p:nvPicPr>
          <p:cNvPr id="582" name="CSMLogo_Final-04.jpg" descr="CSMLogo_Final-04.jpg"/>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583" name="IBM Customer Success / © 2021 IBM Corporation"/>
          <p:cNvSpPr txBox="1"/>
          <p:nvPr/>
        </p:nvSpPr>
        <p:spPr>
          <a:xfrm>
            <a:off x="1161924" y="13132108"/>
            <a:ext cx="5354543"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9" dirty="0">
                <a:latin typeface="IBM Plex Sans SemiBold"/>
                <a:ea typeface="IBM Plex Sans SemiBold"/>
                <a:cs typeface="IBM Plex Sans SemiBold"/>
                <a:sym typeface="IBM Plex Sans SemiBold"/>
              </a:rPr>
              <a:t>Customer Success</a:t>
            </a:r>
            <a:r>
              <a:rPr sz="1800" b="1" spc="19" dirty="0"/>
              <a:t> </a:t>
            </a:r>
            <a:r>
              <a:rPr sz="1800" spc="19" dirty="0">
                <a:latin typeface="IBM Plex Sans Light"/>
                <a:ea typeface="IBM Plex Sans Light"/>
                <a:cs typeface="IBM Plex Sans Light"/>
                <a:sym typeface="IBM Plex Sans Light"/>
              </a:rPr>
              <a:t>/ © 202</a:t>
            </a:r>
            <a:r>
              <a:rPr lang="en-AU" sz="1800" spc="19">
                <a:latin typeface="IBM Plex Sans Light"/>
                <a:ea typeface="IBM Plex Sans Light"/>
                <a:cs typeface="IBM Plex Sans Light"/>
                <a:sym typeface="IBM Plex Sans Light"/>
              </a:rPr>
              <a:t>2</a:t>
            </a:r>
            <a:r>
              <a:rPr sz="1800" spc="19">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3672519100"/>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ver on purple&gt;blue auror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BDF8C-1817-8247-8AB1-2A718F6A5B52}"/>
              </a:ext>
            </a:extLst>
          </p:cNvPr>
          <p:cNvPicPr>
            <a:picLocks noChangeAspect="1"/>
          </p:cNvPicPr>
          <p:nvPr/>
        </p:nvPicPr>
        <p:blipFill>
          <a:blip r:embed="rId2"/>
          <a:stretch>
            <a:fillRect/>
          </a:stretch>
        </p:blipFill>
        <p:spPr>
          <a:xfrm>
            <a:off x="0" y="0"/>
            <a:ext cx="24384000" cy="13716000"/>
          </a:xfrm>
          <a:prstGeom prst="rect">
            <a:avLst/>
          </a:prstGeom>
        </p:spPr>
      </p:pic>
      <p:pic>
        <p:nvPicPr>
          <p:cNvPr id="7" name="Picture 6"/>
          <p:cNvPicPr>
            <a:picLocks noChangeAspect="1"/>
          </p:cNvPicPr>
          <p:nvPr/>
        </p:nvPicPr>
        <p:blipFill>
          <a:blip r:embed="rId3"/>
          <a:stretch>
            <a:fillRect/>
          </a:stretch>
        </p:blipFill>
        <p:spPr>
          <a:xfrm>
            <a:off x="22383500" y="12514876"/>
            <a:ext cx="1390904" cy="551443"/>
          </a:xfrm>
          <a:prstGeom prst="rect">
            <a:avLst/>
          </a:prstGeom>
        </p:spPr>
      </p:pic>
      <p:pic>
        <p:nvPicPr>
          <p:cNvPr id="5" name="Picture 4">
            <a:extLst>
              <a:ext uri="{FF2B5EF4-FFF2-40B4-BE49-F238E27FC236}">
                <a16:creationId xmlns:a16="http://schemas.microsoft.com/office/drawing/2014/main" id="{1B8E6449-75CD-2844-9D41-392A498B77C7}"/>
              </a:ext>
            </a:extLst>
          </p:cNvPr>
          <p:cNvPicPr>
            <a:picLocks noChangeAspect="1"/>
          </p:cNvPicPr>
          <p:nvPr/>
        </p:nvPicPr>
        <p:blipFill>
          <a:blip r:embed="rId4"/>
          <a:stretch>
            <a:fillRect/>
          </a:stretch>
        </p:blipFill>
        <p:spPr>
          <a:xfrm>
            <a:off x="620159" y="12610370"/>
            <a:ext cx="3633848" cy="579741"/>
          </a:xfrm>
          <a:prstGeom prst="rect">
            <a:avLst/>
          </a:prstGeom>
        </p:spPr>
      </p:pic>
      <p:sp>
        <p:nvSpPr>
          <p:cNvPr id="3" name="Title 2">
            <a:extLst>
              <a:ext uri="{FF2B5EF4-FFF2-40B4-BE49-F238E27FC236}">
                <a16:creationId xmlns:a16="http://schemas.microsoft.com/office/drawing/2014/main" id="{448401B5-D58E-5544-B2D2-E826194A6050}"/>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1966625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of Contents">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585216" y="3316224"/>
            <a:ext cx="10997184" cy="8672576"/>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None/>
              <a:tabLst>
                <a:tab pos="10816034" algn="r"/>
              </a:tabLst>
              <a:defRPr>
                <a:solidFill>
                  <a:schemeClr val="tx1"/>
                </a:solidFill>
                <a:latin typeface="Arial" panose="020B0604020202020204" pitchFamily="34" charset="0"/>
                <a:cs typeface="Arial" panose="020B0604020202020204" pitchFamily="34" charset="0"/>
              </a:defRPr>
            </a:lvl2pPr>
            <a:lvl3pPr marL="537625" indent="0">
              <a:buNone/>
              <a:defRPr/>
            </a:lvl3pPr>
            <a:lvl4pPr marL="1159918" indent="0">
              <a:buNone/>
              <a:defRPr/>
            </a:lvl4pPr>
            <a:lvl5pPr marL="1684845" indent="0">
              <a:buNone/>
              <a:defRPr/>
            </a:lvl5pPr>
          </a:lstStyle>
          <a:p>
            <a:pPr lvl="0"/>
            <a:r>
              <a:rPr lang="en-US" dirty="0"/>
              <a:t>Click to edit Master text styles	</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9" name="Text Placeholder 8">
            <a:extLst>
              <a:ext uri="{FF2B5EF4-FFF2-40B4-BE49-F238E27FC236}">
                <a16:creationId xmlns:a16="http://schemas.microsoft.com/office/drawing/2014/main" id="{58D4BED3-BCA4-6C4D-8319-DB43E2795E49}"/>
              </a:ext>
            </a:extLst>
          </p:cNvPr>
          <p:cNvSpPr>
            <a:spLocks noGrp="1"/>
          </p:cNvSpPr>
          <p:nvPr>
            <p:ph type="body" sz="quarter" idx="14"/>
          </p:nvPr>
        </p:nvSpPr>
        <p:spPr>
          <a:xfrm>
            <a:off x="12801600" y="3302000"/>
            <a:ext cx="11023600" cy="8720667"/>
          </a:xfrm>
        </p:spPr>
        <p:txBody>
          <a:bodyPr/>
          <a:lstStyle>
            <a:lvl1pPr marL="0" indent="0">
              <a:spcBef>
                <a:spcPts val="2933"/>
              </a:spcBef>
              <a:tabLst>
                <a:tab pos="10816034" algn="r"/>
              </a:tabLst>
              <a:defRPr b="1">
                <a:solidFill>
                  <a:schemeClr val="tx1"/>
                </a:solidFill>
                <a:latin typeface="Arial" panose="020B0604020202020204" pitchFamily="34" charset="0"/>
                <a:cs typeface="Arial" panose="020B0604020202020204" pitchFamily="34" charset="0"/>
              </a:defRPr>
            </a:lvl1pPr>
            <a:lvl2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2pPr>
            <a:lvl3pPr marL="0" indent="0">
              <a:spcBef>
                <a:spcPts val="0"/>
              </a:spcBef>
              <a:buFontTx/>
              <a:buNone/>
              <a:tabLst>
                <a:tab pos="10816034" algn="r"/>
              </a:tabLst>
              <a:defRPr>
                <a:solidFill>
                  <a:schemeClr val="tx1"/>
                </a:solidFill>
              </a:defRPr>
            </a:lvl3pPr>
            <a:lvl4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4pPr>
            <a:lvl5pPr marL="0" indent="0">
              <a:spcBef>
                <a:spcPts val="0"/>
              </a:spcBef>
              <a:buFontTx/>
              <a:buNone/>
              <a:tabLst>
                <a:tab pos="10816034" algn="r"/>
              </a:tabLst>
              <a:defRPr>
                <a:solidFill>
                  <a:schemeClr val="tx1"/>
                </a:solidFill>
                <a:latin typeface="Arial" panose="020B0604020202020204" pitchFamily="34" charset="0"/>
                <a:cs typeface="Arial" panose="020B0604020202020204" pitchFamily="34" charset="0"/>
              </a:defRPr>
            </a:lvl5pPr>
            <a:lvl6pPr marL="0" indent="0">
              <a:buFontTx/>
              <a:buNone/>
              <a:tabLst>
                <a:tab pos="10816034" algn="r"/>
              </a:tabLst>
              <a:defRPr>
                <a:solidFill>
                  <a:schemeClr val="tx1"/>
                </a:solidFill>
                <a:latin typeface="Arial" panose="020B0604020202020204" pitchFamily="34" charset="0"/>
                <a:cs typeface="Arial" panose="020B0604020202020204" pitchFamily="34" charset="0"/>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74BF99C6-8C1D-5F4B-8B6B-2A7E1846189E}"/>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10" name="Footer Placeholder 9">
            <a:extLst>
              <a:ext uri="{FF2B5EF4-FFF2-40B4-BE49-F238E27FC236}">
                <a16:creationId xmlns:a16="http://schemas.microsoft.com/office/drawing/2014/main" id="{CCA8DA44-5F78-144B-B268-E90E769A919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11" name="Slide Number Placeholder 10">
            <a:extLst>
              <a:ext uri="{FF2B5EF4-FFF2-40B4-BE49-F238E27FC236}">
                <a16:creationId xmlns:a16="http://schemas.microsoft.com/office/drawing/2014/main" id="{AF66FA99-115E-6040-9E38-61B3F9B16438}"/>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248258093"/>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divider (with page contents)">
    <p:spTree>
      <p:nvGrpSpPr>
        <p:cNvPr id="1" name=""/>
        <p:cNvGrpSpPr/>
        <p:nvPr/>
      </p:nvGrpSpPr>
      <p:grpSpPr>
        <a:xfrm>
          <a:off x="0" y="0"/>
          <a:ext cx="0" cy="0"/>
          <a:chOff x="0" y="0"/>
          <a:chExt cx="0" cy="0"/>
        </a:xfrm>
      </p:grpSpPr>
      <p:pic>
        <p:nvPicPr>
          <p:cNvPr id="7" name="Picture 6" descr="Cropped_Aurora_Primary- Top.png">
            <a:extLst>
              <a:ext uri="{FF2B5EF4-FFF2-40B4-BE49-F238E27FC236}">
                <a16:creationId xmlns:a16="http://schemas.microsoft.com/office/drawing/2014/main" id="{55B05552-8F89-9345-BDFC-7987B5C89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8" name="Text Placeholder 7"/>
          <p:cNvSpPr>
            <a:spLocks noGrp="1"/>
          </p:cNvSpPr>
          <p:nvPr>
            <p:ph type="body" sz="quarter" idx="13"/>
          </p:nvPr>
        </p:nvSpPr>
        <p:spPr>
          <a:xfrm>
            <a:off x="585216" y="3316224"/>
            <a:ext cx="10997184" cy="8672576"/>
          </a:xfrm>
        </p:spPr>
        <p:txBody>
          <a:bodyPr/>
          <a:lstStyle>
            <a:lvl1pPr marL="0" indent="0">
              <a:spcBef>
                <a:spcPts val="0"/>
              </a:spcBef>
              <a:tabLst>
                <a:tab pos="10811799" algn="r"/>
              </a:tabLst>
              <a:defRPr>
                <a:latin typeface="Arial" panose="020B0604020202020204" pitchFamily="34" charset="0"/>
                <a:cs typeface="Arial" panose="020B0604020202020204" pitchFamily="34" charset="0"/>
              </a:defRPr>
            </a:lvl1pPr>
            <a:lvl2pPr marL="0" indent="0">
              <a:spcBef>
                <a:spcPts val="0"/>
              </a:spcBef>
              <a:buNone/>
              <a:tabLst>
                <a:tab pos="10811799" algn="r"/>
              </a:tabLst>
              <a:defRPr>
                <a:latin typeface="Arial" panose="020B0604020202020204" pitchFamily="34" charset="0"/>
                <a:cs typeface="Arial" panose="020B0604020202020204" pitchFamily="34" charset="0"/>
              </a:defRPr>
            </a:lvl2pPr>
            <a:lvl3pPr marL="0" indent="0">
              <a:spcBef>
                <a:spcPts val="0"/>
              </a:spcBef>
              <a:buNone/>
              <a:tabLst>
                <a:tab pos="10811799" algn="r"/>
              </a:tabLst>
              <a:defRPr>
                <a:latin typeface="Arial" panose="020B0604020202020204" pitchFamily="34" charset="0"/>
                <a:cs typeface="Arial" panose="020B0604020202020204" pitchFamily="34" charset="0"/>
              </a:defRPr>
            </a:lvl3pPr>
            <a:lvl4pPr marL="0" indent="0">
              <a:spcBef>
                <a:spcPts val="0"/>
              </a:spcBef>
              <a:buNone/>
              <a:tabLst>
                <a:tab pos="10811799" algn="r"/>
              </a:tabLst>
              <a:defRPr>
                <a:latin typeface="Arial" panose="020B0604020202020204" pitchFamily="34" charset="0"/>
                <a:cs typeface="Arial" panose="020B0604020202020204" pitchFamily="34" charset="0"/>
              </a:defRPr>
            </a:lvl4pPr>
            <a:lvl5pPr marL="0" indent="0">
              <a:spcBef>
                <a:spcPts val="0"/>
              </a:spcBef>
              <a:buNone/>
              <a:tabLst>
                <a:tab pos="10811799" algn="r"/>
              </a:tabLst>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a:extLst>
              <a:ext uri="{FF2B5EF4-FFF2-40B4-BE49-F238E27FC236}">
                <a16:creationId xmlns:a16="http://schemas.microsoft.com/office/drawing/2014/main" id="{537DDF09-0740-BA44-9BCB-0E06468AC7BA}"/>
              </a:ext>
            </a:extLst>
          </p:cNvPr>
          <p:cNvSpPr>
            <a:spLocks noGrp="1"/>
          </p:cNvSpPr>
          <p:nvPr>
            <p:ph type="title"/>
          </p:nvPr>
        </p:nvSpPr>
        <p:spPr>
          <a:xfrm>
            <a:off x="560832" y="536451"/>
            <a:ext cx="17117568" cy="1194821"/>
          </a:xfrm>
        </p:spPr>
        <p:txBody>
          <a:body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EAC2A73-9DA5-6145-B819-ACDBC748837E}"/>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10" name="Slide Number Placeholder 9">
            <a:extLst>
              <a:ext uri="{FF2B5EF4-FFF2-40B4-BE49-F238E27FC236}">
                <a16:creationId xmlns:a16="http://schemas.microsoft.com/office/drawing/2014/main" id="{B9392B4B-8C09-F64F-8504-DF209984EF6F}"/>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4575207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Only - Light Backgroun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DD603-AE8F-7947-92D2-ADC8CBA399FC}"/>
              </a:ext>
            </a:extLst>
          </p:cNvPr>
          <p:cNvSpPr>
            <a:spLocks noGrp="1"/>
          </p:cNvSpPr>
          <p:nvPr>
            <p:ph type="title"/>
          </p:nvPr>
        </p:nvSpPr>
        <p:spPr>
          <a:xfrm>
            <a:off x="560832" y="536451"/>
            <a:ext cx="17117568" cy="1194821"/>
          </a:xfrm>
        </p:spPr>
        <p:txBody>
          <a:bodyPr/>
          <a:lstStyle>
            <a:lvl1pPr>
              <a:defRPr>
                <a:solidFill>
                  <a:schemeClr val="tx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8BC8FD81-C7ED-7C48-8129-B7632EE8D7E5}"/>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5" name="Slide Number Placeholder 4">
            <a:extLst>
              <a:ext uri="{FF2B5EF4-FFF2-40B4-BE49-F238E27FC236}">
                <a16:creationId xmlns:a16="http://schemas.microsoft.com/office/drawing/2014/main" id="{5D729875-D419-7944-B7E3-F7A4880705D2}"/>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16920668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Only - Dark Backgroun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lvl1pPr>
              <a:defRPr>
                <a:solidFill>
                  <a:schemeClr val="bg1"/>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31C8448-DBE8-F141-A6F0-ED3BC5B7A105}"/>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3" name="Slide Number Placeholder 2">
            <a:extLst>
              <a:ext uri="{FF2B5EF4-FFF2-40B4-BE49-F238E27FC236}">
                <a16:creationId xmlns:a16="http://schemas.microsoft.com/office/drawing/2014/main" id="{BFE5D3C6-24EB-4243-9469-A8224172C08A}"/>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7355807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1BF2151-11EA-2947-9E9F-88907F3B487F}"/>
              </a:ext>
            </a:extLst>
          </p:cNvPr>
          <p:cNvSpPr>
            <a:spLocks noGrp="1"/>
          </p:cNvSpPr>
          <p:nvPr>
            <p:ph type="body" sz="quarter" idx="12" hasCustomPrompt="1"/>
          </p:nvPr>
        </p:nvSpPr>
        <p:spPr>
          <a:xfrm>
            <a:off x="558800" y="1452711"/>
            <a:ext cx="17119600" cy="738664"/>
          </a:xfrm>
        </p:spPr>
        <p:txBody>
          <a:bodyPr/>
          <a:lstStyle>
            <a:lvl1pPr>
              <a:defRPr sz="4267">
                <a:solidFill>
                  <a:srgbClr val="868D95"/>
                </a:solidFill>
              </a:defRPr>
            </a:lvl1pPr>
          </a:lstStyle>
          <a:p>
            <a:pPr lvl="0"/>
            <a:r>
              <a:rPr lang="en-US" dirty="0"/>
              <a:t>Click to edit Master subtitle styles</a:t>
            </a:r>
          </a:p>
        </p:txBody>
      </p:sp>
      <p:sp>
        <p:nvSpPr>
          <p:cNvPr id="2" name="Footer Placeholder 1">
            <a:extLst>
              <a:ext uri="{FF2B5EF4-FFF2-40B4-BE49-F238E27FC236}">
                <a16:creationId xmlns:a16="http://schemas.microsoft.com/office/drawing/2014/main" id="{EC74C8AD-1BC5-DB40-99C3-D820564FF180}"/>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1D40A22C-84D8-0E47-A459-24F4F6BFE457}"/>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84786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324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intro with tex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8" name="Text Placeholder 8">
            <a:extLst>
              <a:ext uri="{FF2B5EF4-FFF2-40B4-BE49-F238E27FC236}">
                <a16:creationId xmlns:a16="http://schemas.microsoft.com/office/drawing/2014/main" id="{41F9A113-D7BE-9142-A928-2480E1DAE449}"/>
              </a:ext>
            </a:extLst>
          </p:cNvPr>
          <p:cNvSpPr>
            <a:spLocks noGrp="1"/>
          </p:cNvSpPr>
          <p:nvPr>
            <p:ph type="body" sz="quarter" idx="13"/>
          </p:nvPr>
        </p:nvSpPr>
        <p:spPr>
          <a:xfrm>
            <a:off x="579861" y="3437471"/>
            <a:ext cx="10972800" cy="738664"/>
          </a:xfrm>
        </p:spPr>
        <p:txBody>
          <a:bodyPr/>
          <a:lstStyle>
            <a:lvl1pPr>
              <a:defRPr sz="4267">
                <a:solidFill>
                  <a:srgbClr val="868D95"/>
                </a:solidFill>
              </a:defRPr>
            </a:lvl1pPr>
          </a:lstStyle>
          <a:p>
            <a:pPr lvl="0"/>
            <a:r>
              <a:rPr lang="en-US"/>
              <a:t>Edit Master text styles</a:t>
            </a:r>
          </a:p>
        </p:txBody>
      </p:sp>
      <p:sp>
        <p:nvSpPr>
          <p:cNvPr id="10" name="Text Placeholder 8">
            <a:extLst>
              <a:ext uri="{FF2B5EF4-FFF2-40B4-BE49-F238E27FC236}">
                <a16:creationId xmlns:a16="http://schemas.microsoft.com/office/drawing/2014/main" id="{F7D16651-3012-494B-85F7-446431F11E0E}"/>
              </a:ext>
            </a:extLst>
          </p:cNvPr>
          <p:cNvSpPr>
            <a:spLocks noGrp="1"/>
          </p:cNvSpPr>
          <p:nvPr>
            <p:ph type="body" sz="quarter" idx="14"/>
          </p:nvPr>
        </p:nvSpPr>
        <p:spPr>
          <a:xfrm>
            <a:off x="12801604" y="3467024"/>
            <a:ext cx="10972616" cy="8521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2F3687B9-6CA7-CD43-9FE7-B790C8DCE58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572F1CD2-17FD-F743-A0DB-1863710A3011}"/>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7323715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2-Column Tex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171548-9505-824E-BDB9-79305FA3AD54}"/>
              </a:ext>
            </a:extLst>
          </p:cNvPr>
          <p:cNvSpPr>
            <a:spLocks noGrp="1"/>
          </p:cNvSpPr>
          <p:nvPr>
            <p:ph type="body" sz="quarter" idx="12"/>
          </p:nvPr>
        </p:nvSpPr>
        <p:spPr>
          <a:xfrm>
            <a:off x="609600" y="3437467"/>
            <a:ext cx="10972800"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8">
            <a:extLst>
              <a:ext uri="{FF2B5EF4-FFF2-40B4-BE49-F238E27FC236}">
                <a16:creationId xmlns:a16="http://schemas.microsoft.com/office/drawing/2014/main" id="{EF9F6E35-71E2-FD44-86CC-050DA933B102}"/>
              </a:ext>
            </a:extLst>
          </p:cNvPr>
          <p:cNvSpPr>
            <a:spLocks noGrp="1"/>
          </p:cNvSpPr>
          <p:nvPr>
            <p:ph type="body" sz="quarter" idx="13"/>
          </p:nvPr>
        </p:nvSpPr>
        <p:spPr>
          <a:xfrm>
            <a:off x="12801604" y="3437467"/>
            <a:ext cx="10972616"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C671C606-EB24-444E-96BC-D1FF1CA6F30D}"/>
              </a:ext>
            </a:extLst>
          </p:cNvPr>
          <p:cNvSpPr>
            <a:spLocks noGrp="1"/>
          </p:cNvSpPr>
          <p:nvPr>
            <p:ph type="title"/>
          </p:nvPr>
        </p:nvSpPr>
        <p:spPr>
          <a:xfrm>
            <a:off x="560832" y="536452"/>
            <a:ext cx="17117568" cy="886397"/>
          </a:xfrm>
        </p:spPr>
        <p:txBody>
          <a:bodyPr wrap="square">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B5A5AB81-CA56-6641-83F1-C347017E0E6B}"/>
              </a:ext>
            </a:extLst>
          </p:cNvPr>
          <p:cNvSpPr>
            <a:spLocks noGrp="1"/>
          </p:cNvSpPr>
          <p:nvPr>
            <p:ph type="ftr" sz="quarter" idx="14"/>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AE2D2EA9-7CAF-834F-8BE8-8BD428803CD8}"/>
              </a:ext>
            </a:extLst>
          </p:cNvPr>
          <p:cNvSpPr>
            <a:spLocks noGrp="1"/>
          </p:cNvSpPr>
          <p:nvPr>
            <p:ph type="sldNum" sz="quarter" idx="15"/>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3405597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08B8EF0-8F64-844F-A096-3A04D7A21C03}"/>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83ED6A26-E94E-1046-B6E9-FFA7B1E22FF5}"/>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CD34A710-EDD8-1644-AE88-B13A009B2162}"/>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7039660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02C4FC6-DC18-BD49-A80C-71545520A609}"/>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ED94BA4B-A62A-E943-AA87-663DB3E7B438}"/>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9259894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text (four columns) on gradient">
    <p:spTree>
      <p:nvGrpSpPr>
        <p:cNvPr id="1" name=""/>
        <p:cNvGrpSpPr/>
        <p:nvPr/>
      </p:nvGrpSpPr>
      <p:grpSpPr>
        <a:xfrm>
          <a:off x="0" y="0"/>
          <a:ext cx="0" cy="0"/>
          <a:chOff x="0" y="0"/>
          <a:chExt cx="0" cy="0"/>
        </a:xfrm>
      </p:grpSpPr>
      <p:pic>
        <p:nvPicPr>
          <p:cNvPr id="9" name="Picture 8" descr="Cropped_Aurora_Primary- Top.png">
            <a:extLst>
              <a:ext uri="{FF2B5EF4-FFF2-40B4-BE49-F238E27FC236}">
                <a16:creationId xmlns:a16="http://schemas.microsoft.com/office/drawing/2014/main" id="{71D027F9-176A-0A43-988A-7816BB28E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sp>
        <p:nvSpPr>
          <p:cNvPr id="2" name="Title 1"/>
          <p:cNvSpPr>
            <a:spLocks noGrp="1"/>
          </p:cNvSpPr>
          <p:nvPr>
            <p:ph type="title"/>
          </p:nvPr>
        </p:nvSpPr>
        <p:spPr>
          <a:xfrm>
            <a:off x="560832" y="536452"/>
            <a:ext cx="17117568" cy="886397"/>
          </a:xfrm>
        </p:spPr>
        <p:txBody>
          <a:bodyPr>
            <a:spAutoFit/>
          </a:bodyPr>
          <a:lstStyle/>
          <a:p>
            <a:r>
              <a:rPr lang="en-US"/>
              <a:t>Click to edit Master title style</a:t>
            </a:r>
            <a:endParaRPr lang="en-US" dirty="0"/>
          </a:p>
        </p:txBody>
      </p:sp>
      <p:sp>
        <p:nvSpPr>
          <p:cNvPr id="6" name="Text Placeholder 5"/>
          <p:cNvSpPr>
            <a:spLocks noGrp="1"/>
          </p:cNvSpPr>
          <p:nvPr>
            <p:ph type="body" sz="quarter" idx="12"/>
          </p:nvPr>
        </p:nvSpPr>
        <p:spPr>
          <a:xfrm>
            <a:off x="585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72"/>
            <a:ext cx="4901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221099F-82F0-AA43-A13B-96BAA228732D}"/>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AEB7D673-7877-044D-8F46-10D7947B3A70}"/>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37560762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text (four colum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spAutoFit/>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F93096-B0F0-3344-9F25-809D1B53BC89}"/>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D5D27C-B2B7-7B41-B53D-33C7F0372F97}"/>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746298112"/>
      </p:ext>
    </p:extLst>
  </p:cSld>
  <p:clrMapOvr>
    <a:overrideClrMapping bg1="dk1" tx1="lt1" bg2="dk2" tx2="lt2" accent1="accent1" accent2="accent2" accent3="accent3" accent4="accent4" accent5="accent5" accent6="accent6" hlink="hlink" folHlink="folHlink"/>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Title and 3-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1045952" cy="2145792"/>
          </a:xfrm>
        </p:spPr>
        <p:txBody>
          <a:bodyPr/>
          <a:lstStyle/>
          <a:p>
            <a:r>
              <a:rPr lang="en-US"/>
              <a:t>Click to edit Master title style</a:t>
            </a:r>
            <a:endParaRPr lang="en-US" dirty="0"/>
          </a:p>
        </p:txBody>
      </p:sp>
      <p:sp>
        <p:nvSpPr>
          <p:cNvPr id="10" name="Text Placeholder 9"/>
          <p:cNvSpPr>
            <a:spLocks noGrp="1"/>
          </p:cNvSpPr>
          <p:nvPr>
            <p:ph type="body" sz="quarter" idx="14"/>
          </p:nvPr>
        </p:nvSpPr>
        <p:spPr>
          <a:xfrm>
            <a:off x="12777216" y="5147736"/>
            <a:ext cx="4901184" cy="6841067"/>
          </a:xfrm>
        </p:spPr>
        <p:txBody>
          <a:bodyPr/>
          <a:lstStyle/>
          <a:p>
            <a:pPr lvl="0"/>
            <a:r>
              <a:rPr lang="en-US"/>
              <a:t>Edit Master text styles</a:t>
            </a:r>
          </a:p>
        </p:txBody>
      </p:sp>
      <p:sp>
        <p:nvSpPr>
          <p:cNvPr id="12" name="Text Placeholder 11"/>
          <p:cNvSpPr>
            <a:spLocks noGrp="1"/>
          </p:cNvSpPr>
          <p:nvPr>
            <p:ph type="body" sz="quarter" idx="15"/>
          </p:nvPr>
        </p:nvSpPr>
        <p:spPr>
          <a:xfrm>
            <a:off x="18873216" y="5147736"/>
            <a:ext cx="4901184" cy="6841067"/>
          </a:xfrm>
        </p:spPr>
        <p:txBody>
          <a:bodyPr/>
          <a:lstStyle/>
          <a:p>
            <a:pPr lvl="0"/>
            <a:r>
              <a:rPr lang="en-US"/>
              <a:t>Edit Master text styles</a:t>
            </a:r>
          </a:p>
        </p:txBody>
      </p:sp>
      <p:sp>
        <p:nvSpPr>
          <p:cNvPr id="8" name="Text Placeholder 9">
            <a:extLst>
              <a:ext uri="{FF2B5EF4-FFF2-40B4-BE49-F238E27FC236}">
                <a16:creationId xmlns:a16="http://schemas.microsoft.com/office/drawing/2014/main" id="{806ADC61-6409-F24F-9107-98133FF36EB6}"/>
              </a:ext>
            </a:extLst>
          </p:cNvPr>
          <p:cNvSpPr>
            <a:spLocks noGrp="1"/>
          </p:cNvSpPr>
          <p:nvPr>
            <p:ph type="body" sz="quarter" idx="16" hasCustomPrompt="1"/>
          </p:nvPr>
        </p:nvSpPr>
        <p:spPr>
          <a:xfrm>
            <a:off x="609603" y="3437467"/>
            <a:ext cx="10968901" cy="8551333"/>
          </a:xfrm>
        </p:spPr>
        <p:txBody>
          <a:bodyPr rIns="2286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9BEAFA93-4E89-1A42-9D96-68AA480D7FDF}"/>
              </a:ext>
            </a:extLst>
          </p:cNvPr>
          <p:cNvSpPr>
            <a:spLocks noGrp="1"/>
          </p:cNvSpPr>
          <p:nvPr>
            <p:ph type="body" sz="quarter" idx="19" hasCustomPrompt="1"/>
          </p:nvPr>
        </p:nvSpPr>
        <p:spPr>
          <a:xfrm>
            <a:off x="12777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13" name="Text Placeholder 11">
            <a:extLst>
              <a:ext uri="{FF2B5EF4-FFF2-40B4-BE49-F238E27FC236}">
                <a16:creationId xmlns:a16="http://schemas.microsoft.com/office/drawing/2014/main" id="{0B766136-CE4E-3643-B7CE-4E818F3D0833}"/>
              </a:ext>
            </a:extLst>
          </p:cNvPr>
          <p:cNvSpPr>
            <a:spLocks noGrp="1"/>
          </p:cNvSpPr>
          <p:nvPr>
            <p:ph type="body" sz="quarter" idx="20" hasCustomPrompt="1"/>
          </p:nvPr>
        </p:nvSpPr>
        <p:spPr>
          <a:xfrm>
            <a:off x="18873216" y="3079207"/>
            <a:ext cx="4901184" cy="2068531"/>
          </a:xfrm>
        </p:spPr>
        <p:txBody>
          <a:bodyPr vert="horz" lIns="0" tIns="0" rIns="0" bIns="0" rtlCol="0">
            <a:noAutofit/>
          </a:bodyPr>
          <a:lstStyle>
            <a:lvl1pPr>
              <a:defRPr lang="en-US" sz="14400" dirty="0">
                <a:solidFill>
                  <a:schemeClr val="bg1"/>
                </a:solidFill>
                <a:latin typeface="Arial" panose="020B0604020202020204" pitchFamily="34" charset="0"/>
                <a:ea typeface="+mn-ea"/>
                <a:cs typeface="Arial" panose="020B0604020202020204" pitchFamily="34" charset="0"/>
              </a:defRPr>
            </a:lvl1pPr>
          </a:lstStyle>
          <a:p>
            <a:pPr lvl="0"/>
            <a:r>
              <a:rPr lang="en-US" dirty="0"/>
              <a:t>Data</a:t>
            </a:r>
          </a:p>
        </p:txBody>
      </p:sp>
      <p:sp>
        <p:nvSpPr>
          <p:cNvPr id="4" name="Footer Placeholder 3">
            <a:extLst>
              <a:ext uri="{FF2B5EF4-FFF2-40B4-BE49-F238E27FC236}">
                <a16:creationId xmlns:a16="http://schemas.microsoft.com/office/drawing/2014/main" id="{180F7C89-6EC5-E747-88D0-FAF854602E28}"/>
              </a:ext>
            </a:extLst>
          </p:cNvPr>
          <p:cNvSpPr>
            <a:spLocks noGrp="1"/>
          </p:cNvSpPr>
          <p:nvPr>
            <p:ph type="ftr" sz="quarter" idx="21"/>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BB7DC75D-474C-E44A-883A-266BD0B13034}"/>
              </a:ext>
            </a:extLst>
          </p:cNvPr>
          <p:cNvSpPr>
            <a:spLocks noGrp="1"/>
          </p:cNvSpPr>
          <p:nvPr>
            <p:ph type="sldNum" sz="quarter" idx="22"/>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268813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atagram with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BF690-0BE8-BB42-8602-CD8CBAD7193E}"/>
              </a:ext>
            </a:extLst>
          </p:cNvPr>
          <p:cNvPicPr>
            <a:picLocks noChangeAspect="1"/>
          </p:cNvPicPr>
          <p:nvPr/>
        </p:nvPicPr>
        <p:blipFill>
          <a:blip r:embed="rId2"/>
          <a:stretch>
            <a:fillRect/>
          </a:stretch>
        </p:blipFill>
        <p:spPr>
          <a:xfrm>
            <a:off x="-51101" y="287869"/>
            <a:ext cx="3318933" cy="13140267"/>
          </a:xfrm>
          <a:prstGeom prst="rect">
            <a:avLst/>
          </a:prstGeom>
        </p:spPr>
      </p:pic>
      <p:sp>
        <p:nvSpPr>
          <p:cNvPr id="2" name="Title 1"/>
          <p:cNvSpPr>
            <a:spLocks noGrp="1"/>
          </p:cNvSpPr>
          <p:nvPr>
            <p:ph type="title"/>
          </p:nvPr>
        </p:nvSpPr>
        <p:spPr>
          <a:xfrm>
            <a:off x="609600" y="3833453"/>
            <a:ext cx="10972800" cy="2145792"/>
          </a:xfrm>
        </p:spPr>
        <p:txBody>
          <a:bodyPr/>
          <a:lstStyle>
            <a:lvl1pPr>
              <a:defRPr sz="4267"/>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276544" y="287871"/>
            <a:ext cx="11305856" cy="3545587"/>
          </a:xfrm>
        </p:spPr>
        <p:txBody>
          <a:bodyPr wrap="square" anchor="b" anchorCtr="0">
            <a:spAutoFit/>
          </a:bodyPr>
          <a:lstStyle>
            <a:lvl1pPr>
              <a:lnSpc>
                <a:spcPct val="90000"/>
              </a:lnSpc>
              <a:defRPr sz="25600" b="0" i="0">
                <a:latin typeface="Arial" panose="020B0604020202020204" pitchFamily="34" charset="0"/>
                <a:cs typeface="Arial" panose="020B0604020202020204" pitchFamily="34" charset="0"/>
              </a:defRPr>
            </a:lvl1pPr>
          </a:lstStyle>
          <a:p>
            <a:pPr lvl="0"/>
            <a:r>
              <a:rPr lang="en-US" dirty="0"/>
              <a:t>Data</a:t>
            </a:r>
          </a:p>
        </p:txBody>
      </p:sp>
      <p:sp>
        <p:nvSpPr>
          <p:cNvPr id="8" name="Text Placeholder 10">
            <a:extLst>
              <a:ext uri="{FF2B5EF4-FFF2-40B4-BE49-F238E27FC236}">
                <a16:creationId xmlns:a16="http://schemas.microsoft.com/office/drawing/2014/main" id="{D8541C52-586A-3740-9F9D-CD95C7AF372D}"/>
              </a:ext>
            </a:extLst>
          </p:cNvPr>
          <p:cNvSpPr>
            <a:spLocks noGrp="1"/>
          </p:cNvSpPr>
          <p:nvPr>
            <p:ph type="body" sz="quarter" idx="14" hasCustomPrompt="1"/>
          </p:nvPr>
        </p:nvSpPr>
        <p:spPr>
          <a:xfrm>
            <a:off x="12010968" y="12866874"/>
            <a:ext cx="10972800" cy="246221"/>
          </a:xfrm>
        </p:spPr>
        <p:txBody>
          <a:bodyPr/>
          <a:lstStyle>
            <a:lvl1pPr algn="r">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EA78CE90-A68E-8645-8D73-CF637ECDF933}"/>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9" name="Slide Number Placeholder 8">
            <a:extLst>
              <a:ext uri="{FF2B5EF4-FFF2-40B4-BE49-F238E27FC236}">
                <a16:creationId xmlns:a16="http://schemas.microsoft.com/office/drawing/2014/main" id="{301CB90A-A032-9148-9993-0DE78DFC3179}"/>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400027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atagram with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3EE02E63-7BF5-7D46-85B0-ECC8971069CF}"/>
              </a:ext>
            </a:extLst>
          </p:cNvPr>
          <p:cNvSpPr>
            <a:spLocks noGrp="1"/>
          </p:cNvSpPr>
          <p:nvPr>
            <p:ph type="pic" sz="quarter" idx="13" hasCustomPrompt="1"/>
          </p:nvPr>
        </p:nvSpPr>
        <p:spPr>
          <a:xfrm>
            <a:off x="12192000" y="0"/>
            <a:ext cx="12192000" cy="13716000"/>
          </a:xfrm>
          <a:ln>
            <a:noFill/>
          </a:ln>
        </p:spPr>
        <p:txBody>
          <a:bodyPr>
            <a:noAutofit/>
          </a:bodyPr>
          <a:lstStyle/>
          <a:p>
            <a:r>
              <a:rPr lang="en-US" dirty="0"/>
              <a:t>Click to insert picture</a:t>
            </a:r>
          </a:p>
        </p:txBody>
      </p:sp>
      <p:sp>
        <p:nvSpPr>
          <p:cNvPr id="2" name="Title 1"/>
          <p:cNvSpPr>
            <a:spLocks noGrp="1"/>
          </p:cNvSpPr>
          <p:nvPr>
            <p:ph type="title" hasCustomPrompt="1"/>
          </p:nvPr>
        </p:nvSpPr>
        <p:spPr>
          <a:xfrm>
            <a:off x="609600" y="3833457"/>
            <a:ext cx="10972800" cy="590931"/>
          </a:xfrm>
        </p:spPr>
        <p:txBody>
          <a:bodyPr/>
          <a:lstStyle>
            <a:lvl1pPr>
              <a:defRPr lang="en-US" sz="4267" b="0" dirty="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r>
              <a:rPr lang="en-US" dirty="0"/>
              <a:t>Click to edit data fact</a:t>
            </a:r>
          </a:p>
        </p:txBody>
      </p:sp>
      <p:sp>
        <p:nvSpPr>
          <p:cNvPr id="6" name="Text Placeholder 5"/>
          <p:cNvSpPr>
            <a:spLocks noGrp="1"/>
          </p:cNvSpPr>
          <p:nvPr>
            <p:ph type="body" sz="quarter" idx="12" hasCustomPrompt="1"/>
          </p:nvPr>
        </p:nvSpPr>
        <p:spPr>
          <a:xfrm>
            <a:off x="276544" y="287867"/>
            <a:ext cx="11305856" cy="3545586"/>
          </a:xfrm>
        </p:spPr>
        <p:txBody>
          <a:bodyPr vert="horz" wrap="square" lIns="0" tIns="0" rIns="0" bIns="0" rtlCol="0" anchor="b" anchorCtr="0">
            <a:spAutoFit/>
          </a:bodyPr>
          <a:lstStyle>
            <a:lvl1pPr>
              <a:defRPr kumimoji="0" lang="en-US" sz="25600" b="0" i="0" u="none" strike="noStrike" kern="0" cap="none" spc="0" normalizeH="0" baseline="0" dirty="0">
                <a:ln>
                  <a:noFill/>
                </a:ln>
                <a:gradFill>
                  <a:gsLst>
                    <a:gs pos="70000">
                      <a:srgbClr val="8A3FFC"/>
                    </a:gs>
                    <a:gs pos="0">
                      <a:srgbClr val="0061FF"/>
                    </a:gs>
                  </a:gsLst>
                  <a:lin ang="18000000" scaled="0"/>
                </a:gradFill>
                <a:effectLst/>
                <a:uLnTx/>
                <a:uFillTx/>
                <a:latin typeface="Arial" panose="020B0604020202020204" pitchFamily="34" charset="0"/>
                <a:ea typeface="Arial" panose="020B0604020202020204" pitchFamily="34" charset="0"/>
                <a:cs typeface="Arial" panose="020B0604020202020204" pitchFamily="34" charset="0"/>
              </a:defRPr>
            </a:lvl1pPr>
          </a:lstStyle>
          <a:p>
            <a:pPr marR="0" lvl="0" defTabSz="2438372" latinLnBrk="0">
              <a:lnSpc>
                <a:spcPct val="90000"/>
              </a:lnSpc>
              <a:tabLst/>
            </a:pPr>
            <a:r>
              <a:rPr lang="en-US" dirty="0"/>
              <a:t>Data</a:t>
            </a:r>
          </a:p>
        </p:txBody>
      </p:sp>
      <p:sp>
        <p:nvSpPr>
          <p:cNvPr id="11" name="Text Placeholder 10">
            <a:extLst>
              <a:ext uri="{FF2B5EF4-FFF2-40B4-BE49-F238E27FC236}">
                <a16:creationId xmlns:a16="http://schemas.microsoft.com/office/drawing/2014/main" id="{3EE8FBB6-E0F4-5C42-BD21-16C428234A3B}"/>
              </a:ext>
            </a:extLst>
          </p:cNvPr>
          <p:cNvSpPr>
            <a:spLocks noGrp="1"/>
          </p:cNvSpPr>
          <p:nvPr>
            <p:ph type="body" sz="quarter" idx="14" hasCustomPrompt="1"/>
          </p:nvPr>
        </p:nvSpPr>
        <p:spPr>
          <a:xfrm>
            <a:off x="609600" y="12023498"/>
            <a:ext cx="10972800" cy="246221"/>
          </a:xfrm>
        </p:spPr>
        <p:txBody>
          <a:bodyPr/>
          <a:lstStyle>
            <a:lvl1pPr algn="l">
              <a:defRPr sz="1600">
                <a:solidFill>
                  <a:srgbClr val="868D95"/>
                </a:solidFill>
              </a:defRPr>
            </a:lvl1pPr>
          </a:lstStyle>
          <a:p>
            <a:r>
              <a:rPr lang="en-US" dirty="0"/>
              <a:t>Click to add data source citation (name, author, date)</a:t>
            </a:r>
          </a:p>
        </p:txBody>
      </p:sp>
      <p:sp>
        <p:nvSpPr>
          <p:cNvPr id="5" name="Footer Placeholder 4">
            <a:extLst>
              <a:ext uri="{FF2B5EF4-FFF2-40B4-BE49-F238E27FC236}">
                <a16:creationId xmlns:a16="http://schemas.microsoft.com/office/drawing/2014/main" id="{B0CD161B-688B-2E4A-A88B-A7EF077C579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E9710A9A-3069-9C42-8B17-9C3E68BEC073}"/>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4180525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18238A-55FD-D74C-A428-9B8F4BEED52D}"/>
              </a:ext>
            </a:extLst>
          </p:cNvPr>
          <p:cNvPicPr>
            <a:picLocks noChangeAspect="1"/>
          </p:cNvPicPr>
          <p:nvPr/>
        </p:nvPicPr>
        <p:blipFill rotWithShape="1">
          <a:blip r:embed="rId2">
            <a:alphaModFix amt="50000"/>
            <a:extLst>
              <a:ext uri="{28A0092B-C50C-407E-A947-70E740481C1C}">
                <a14:useLocalDpi xmlns:a14="http://schemas.microsoft.com/office/drawing/2010/main"/>
              </a:ext>
            </a:extLst>
          </a:blip>
          <a:srcRect r="-39"/>
          <a:stretch/>
        </p:blipFill>
        <p:spPr>
          <a:xfrm flipH="1">
            <a:off x="3070576" y="1727200"/>
            <a:ext cx="21313419" cy="11988800"/>
          </a:xfrm>
          <a:prstGeom prst="rect">
            <a:avLst/>
          </a:prstGeom>
        </p:spPr>
      </p:pic>
      <p:sp>
        <p:nvSpPr>
          <p:cNvPr id="2" name="Title 1"/>
          <p:cNvSpPr>
            <a:spLocks noGrp="1"/>
          </p:cNvSpPr>
          <p:nvPr>
            <p:ph type="title"/>
          </p:nvPr>
        </p:nvSpPr>
        <p:spPr>
          <a:xfrm>
            <a:off x="560832" y="536448"/>
            <a:ext cx="14833424" cy="11452352"/>
          </a:xfrm>
        </p:spPr>
        <p:txBody>
          <a:bodyPr/>
          <a:lstStyle/>
          <a:p>
            <a:r>
              <a:rPr lang="en-US"/>
              <a:t>Click to edit Master title style</a:t>
            </a:r>
            <a:endParaRPr lang="en-US" dirty="0"/>
          </a:p>
        </p:txBody>
      </p:sp>
      <p:sp>
        <p:nvSpPr>
          <p:cNvPr id="6" name="Footer Placeholder 5">
            <a:extLst>
              <a:ext uri="{FF2B5EF4-FFF2-40B4-BE49-F238E27FC236}">
                <a16:creationId xmlns:a16="http://schemas.microsoft.com/office/drawing/2014/main" id="{D2E65539-B4B9-3940-A630-85F3566B7D5D}"/>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5DDDA564-215D-9847-98C0-4256760C94B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87355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003"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53605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cSld name="2_title, text (four columns)">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8288000" y="0"/>
            <a:ext cx="6096000" cy="13716000"/>
          </a:xfrm>
        </p:spPr>
        <p:txBody>
          <a:bodyPr/>
          <a:lstStyle>
            <a:lvl1pPr>
              <a:defRPr>
                <a:solidFill>
                  <a:schemeClr val="tx1"/>
                </a:solidFill>
              </a:defRPr>
            </a:lvl1pPr>
          </a:lstStyle>
          <a:p>
            <a:r>
              <a:rPr lang="en-US" dirty="0"/>
              <a:t>Insert pic here</a:t>
            </a:r>
          </a:p>
        </p:txBody>
      </p:sp>
      <p:sp>
        <p:nvSpPr>
          <p:cNvPr id="2" name="Title 1"/>
          <p:cNvSpPr>
            <a:spLocks noGrp="1"/>
          </p:cNvSpPr>
          <p:nvPr>
            <p:ph type="title"/>
          </p:nvPr>
        </p:nvSpPr>
        <p:spPr>
          <a:xfrm>
            <a:off x="560832" y="536448"/>
            <a:ext cx="17117568" cy="214579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4"/>
            <a:ext cx="4901184" cy="8672576"/>
          </a:xfrm>
        </p:spPr>
        <p:txBody>
          <a:bodyPr/>
          <a:lstStyle>
            <a:lvl1pPr>
              <a:spcBef>
                <a:spcPts val="2933"/>
              </a:spcBef>
              <a:buClrTx/>
              <a:defRPr sz="2667" b="0">
                <a:solidFill>
                  <a:schemeClr val="tx1"/>
                </a:solidFill>
              </a:defRPr>
            </a:lvl1pPr>
            <a:lvl2pPr>
              <a:spcBef>
                <a:spcPts val="2933"/>
              </a:spcBef>
              <a:buClrTx/>
              <a:defRPr sz="2667" b="0">
                <a:solidFill>
                  <a:schemeClr val="tx1"/>
                </a:solidFill>
              </a:defRPr>
            </a:lvl2pPr>
            <a:lvl3pPr>
              <a:spcBef>
                <a:spcPts val="2933"/>
              </a:spcBef>
              <a:buClrTx/>
              <a:defRPr sz="2667" b="0">
                <a:solidFill>
                  <a:schemeClr val="tx1"/>
                </a:solidFill>
              </a:defRPr>
            </a:lvl3pPr>
            <a:lvl4pPr>
              <a:spcBef>
                <a:spcPts val="2933"/>
              </a:spcBef>
              <a:buClrTx/>
              <a:defRPr sz="2667" b="0">
                <a:solidFill>
                  <a:schemeClr val="tx1"/>
                </a:solidFill>
              </a:defRPr>
            </a:lvl4pPr>
            <a:lvl5pPr>
              <a:spcBef>
                <a:spcPts val="2933"/>
              </a:spcBef>
              <a:buClrTx/>
              <a:defRPr sz="2667"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AF82078C-FDD3-FC4C-B30C-494660539C7D}"/>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F673B17B-26FA-3A40-ABB3-80E9096FE52C}"/>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79215085"/>
      </p:ext>
    </p:extLst>
  </p:cSld>
  <p:clrMapOvr>
    <a:overrideClrMapping bg1="dk1" tx1="lt1" bg2="dk2" tx2="lt2" accent1="accent1" accent2="accent2" accent3="accent3" accent4="accent4" accent5="accent5" accent6="accent6" hlink="hlink" folHlink="folHlink"/>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text with Vertical Auror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DD32AE-2C3A-4E4F-AC0C-87E3C2EEAF3C}"/>
              </a:ext>
            </a:extLst>
          </p:cNvPr>
          <p:cNvPicPr>
            <a:picLocks noChangeAspect="1"/>
          </p:cNvPicPr>
          <p:nvPr/>
        </p:nvPicPr>
        <p:blipFill>
          <a:blip r:embed="rId2"/>
          <a:stretch>
            <a:fillRect/>
          </a:stretch>
        </p:blipFill>
        <p:spPr>
          <a:xfrm rot="5400000" flipV="1">
            <a:off x="2785480" y="4286256"/>
            <a:ext cx="13715995" cy="5143499"/>
          </a:xfrm>
          <a:prstGeom prst="rect">
            <a:avLst/>
          </a:prstGeom>
        </p:spPr>
      </p:pic>
      <p:sp>
        <p:nvSpPr>
          <p:cNvPr id="6" name="Text Placeholder 5"/>
          <p:cNvSpPr>
            <a:spLocks noGrp="1"/>
          </p:cNvSpPr>
          <p:nvPr>
            <p:ph type="body" sz="quarter" idx="12"/>
          </p:nvPr>
        </p:nvSpPr>
        <p:spPr>
          <a:xfrm>
            <a:off x="12777216" y="536448"/>
            <a:ext cx="10997184" cy="1145235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51B125B8-7C02-FD42-A218-16C9FACD799D}"/>
              </a:ext>
            </a:extLst>
          </p:cNvPr>
          <p:cNvSpPr>
            <a:spLocks noGrp="1"/>
          </p:cNvSpPr>
          <p:nvPr>
            <p:ph type="title"/>
          </p:nvPr>
        </p:nvSpPr>
        <p:spPr>
          <a:xfrm>
            <a:off x="560832" y="536452"/>
            <a:ext cx="11045952" cy="886397"/>
          </a:xfrm>
        </p:spPr>
        <p:txBody>
          <a:bodyPr>
            <a:sp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98B3DD9F-D37B-D042-B186-45F09F1225DC}"/>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99F0E606-D339-4C44-9986-613D39FB6CEB}"/>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57641141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only - ligh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17117568" cy="886397"/>
          </a:xfrm>
        </p:spPr>
        <p:txBody>
          <a:bodyPr/>
          <a:lstStyle>
            <a:lvl1pPr>
              <a:defRPr>
                <a:solidFill>
                  <a:schemeClr val="tx1"/>
                </a:solidFil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E0BCCFE9-C1B9-4041-95D5-0AC60CA2FB9C}"/>
              </a:ext>
            </a:extLst>
          </p:cNvPr>
          <p:cNvSpPr>
            <a:spLocks noGrp="1"/>
          </p:cNvSpPr>
          <p:nvPr>
            <p:ph type="ftr" sz="quarter" idx="10"/>
          </p:nvPr>
        </p:nvSpPr>
        <p:spPr/>
        <p:txBody>
          <a:bodyPr/>
          <a:lstStyle>
            <a:lvl1pPr>
              <a:defRPr>
                <a:solidFill>
                  <a:srgbClr val="6F6F6F"/>
                </a:solidFill>
              </a:defRPr>
            </a:lvl1pPr>
          </a:lstStyle>
          <a:p>
            <a:endParaRPr lang="en-IL"/>
          </a:p>
        </p:txBody>
      </p:sp>
      <p:sp>
        <p:nvSpPr>
          <p:cNvPr id="6" name="Slide Number Placeholder 5">
            <a:extLst>
              <a:ext uri="{FF2B5EF4-FFF2-40B4-BE49-F238E27FC236}">
                <a16:creationId xmlns:a16="http://schemas.microsoft.com/office/drawing/2014/main" id="{C98AF545-4393-7849-B35A-FA3387696620}"/>
              </a:ext>
            </a:extLst>
          </p:cNvPr>
          <p:cNvSpPr>
            <a:spLocks noGrp="1"/>
          </p:cNvSpPr>
          <p:nvPr>
            <p:ph type="sldNum" sz="quarter" idx="11"/>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39304383"/>
      </p:ext>
    </p:extLst>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text (1/4), blank (3/4)">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1207685"/>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437467"/>
            <a:ext cx="4901184" cy="8551333"/>
          </a:xfrm>
        </p:spPr>
        <p:txBody>
          <a:bodyPr/>
          <a:lstStyle>
            <a:lvl1pPr>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048BFFD-EA09-D74F-9801-60A1288FD87E}"/>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B28F6A59-3C39-0848-852B-B52EB71848E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55516078"/>
      </p:ext>
    </p:extLst>
  </p:cSld>
  <p:clrMapOvr>
    <a:overrideClrMapping bg1="dk1" tx1="lt1" bg2="dk2" tx2="lt2" accent1="accent1" accent2="accent2" accent3="accent3" accent4="accent4" accent5="accent5" accent6="accent6" hlink="hlink" folHlink="folHlink"/>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Tab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52"/>
            <a:ext cx="5535168" cy="886397"/>
          </a:xfrm>
        </p:spPr>
        <p:txBody>
          <a:bodyPr/>
          <a:lstStyle>
            <a:lvl1pPr>
              <a:defRPr>
                <a:solidFill>
                  <a:schemeClr val="tx1"/>
                </a:solidFill>
              </a:defRPr>
            </a:lvl1pPr>
          </a:lstStyle>
          <a:p>
            <a:r>
              <a:rPr lang="en-US" dirty="0"/>
              <a:t>Click to edit Master title style</a:t>
            </a:r>
          </a:p>
        </p:txBody>
      </p:sp>
      <p:sp>
        <p:nvSpPr>
          <p:cNvPr id="6" name="Table Placeholder 5">
            <a:extLst>
              <a:ext uri="{FF2B5EF4-FFF2-40B4-BE49-F238E27FC236}">
                <a16:creationId xmlns:a16="http://schemas.microsoft.com/office/drawing/2014/main" id="{8D979E40-0450-344E-A8D6-38445E8367C2}"/>
              </a:ext>
            </a:extLst>
          </p:cNvPr>
          <p:cNvSpPr>
            <a:spLocks noGrp="1"/>
          </p:cNvSpPr>
          <p:nvPr>
            <p:ph type="tbl" sz="quarter" idx="12"/>
          </p:nvPr>
        </p:nvSpPr>
        <p:spPr>
          <a:xfrm>
            <a:off x="6705600" y="635003"/>
            <a:ext cx="17068800" cy="11366501"/>
          </a:xfrm>
        </p:spPr>
        <p:txBody>
          <a:bodyPr/>
          <a:lstStyle>
            <a:lvl1pPr>
              <a:defRPr>
                <a:solidFill>
                  <a:schemeClr val="tx1"/>
                </a:solidFill>
              </a:defRPr>
            </a:lvl1pPr>
          </a:lstStyle>
          <a:p>
            <a:r>
              <a:rPr lang="en-US" dirty="0"/>
              <a:t>Click icon to add table</a:t>
            </a:r>
          </a:p>
        </p:txBody>
      </p:sp>
      <p:sp>
        <p:nvSpPr>
          <p:cNvPr id="5" name="Footer Placeholder 4">
            <a:extLst>
              <a:ext uri="{FF2B5EF4-FFF2-40B4-BE49-F238E27FC236}">
                <a16:creationId xmlns:a16="http://schemas.microsoft.com/office/drawing/2014/main" id="{3E3E129A-5C7E-CC49-AFF6-B0B8BA8EE672}"/>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DD0C0C68-42B9-704D-B2C5-4BAF1B55F6C9}"/>
              </a:ext>
            </a:extLst>
          </p:cNvPr>
          <p:cNvSpPr>
            <a:spLocks noGrp="1"/>
          </p:cNvSpPr>
          <p:nvPr>
            <p:ph type="sldNum" sz="quarter" idx="14"/>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069802919"/>
      </p:ext>
    </p:extLst>
  </p:cSld>
  <p:clrMapOvr>
    <a:overrideClrMapping bg1="dk1" tx1="lt1" bg2="dk2" tx2="lt2" accent1="accent1" accent2="accent2" accent3="accent3" accent4="accent4" accent5="accent5" accent6="accent6" hlink="hlink" folHlink="folHlink"/>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pic>
        <p:nvPicPr>
          <p:cNvPr id="8" name="Picture 7" descr="Cropped_Aurora_Primary- Top.png">
            <a:extLst>
              <a:ext uri="{FF2B5EF4-FFF2-40B4-BE49-F238E27FC236}">
                <a16:creationId xmlns:a16="http://schemas.microsoft.com/office/drawing/2014/main" id="{443DA9AE-A188-0E4C-B85D-68093357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29997" y="762004"/>
            <a:ext cx="13716000" cy="12191997"/>
          </a:xfrm>
          <a:prstGeom prst="rect">
            <a:avLst/>
          </a:prstGeom>
        </p:spPr>
      </p:pic>
      <p:sp>
        <p:nvSpPr>
          <p:cNvPr id="2" name="Title 1"/>
          <p:cNvSpPr>
            <a:spLocks noGrp="1"/>
          </p:cNvSpPr>
          <p:nvPr>
            <p:ph type="title"/>
          </p:nvPr>
        </p:nvSpPr>
        <p:spPr>
          <a:xfrm>
            <a:off x="365760" y="243840"/>
            <a:ext cx="23408459" cy="11744960"/>
          </a:xfrm>
        </p:spPr>
        <p:txBody>
          <a:bodyPr/>
          <a:lstStyle>
            <a:lvl1pPr>
              <a:defRPr sz="25600" b="0" i="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A18B9625-7542-0C48-A41F-64F8BD1C8617}"/>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CB4C243-F28F-724D-9C1D-358BA1E83942}"/>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77250587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title, text (dk gray background)">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2"/>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F109C46F-505E-D649-81E5-29256C43A5D5}"/>
              </a:ext>
            </a:extLst>
          </p:cNvPr>
          <p:cNvSpPr>
            <a:spLocks noGrp="1"/>
          </p:cNvSpPr>
          <p:nvPr>
            <p:ph type="ftr" sz="quarter" idx="13"/>
          </p:nvPr>
        </p:nvSpPr>
        <p:spPr/>
        <p:txBody>
          <a:bodyPr/>
          <a:lstStyle>
            <a:lvl1pPr>
              <a:defRPr>
                <a:solidFill>
                  <a:srgbClr val="868D95"/>
                </a:solidFill>
              </a:defRPr>
            </a:lvl1pPr>
          </a:lstStyle>
          <a:p>
            <a:endParaRPr lang="en-IL"/>
          </a:p>
        </p:txBody>
      </p:sp>
      <p:sp>
        <p:nvSpPr>
          <p:cNvPr id="7" name="Slide Number Placeholder 6">
            <a:extLst>
              <a:ext uri="{FF2B5EF4-FFF2-40B4-BE49-F238E27FC236}">
                <a16:creationId xmlns:a16="http://schemas.microsoft.com/office/drawing/2014/main" id="{6BB392D1-372A-7C4B-8910-78D87668B68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42852805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text (dark background)">
    <p:bg>
      <p:bgRef idx="1001">
        <a:schemeClr val="bg2"/>
      </p:bgRef>
    </p:bg>
    <p:spTree>
      <p:nvGrpSpPr>
        <p:cNvPr id="1" name=""/>
        <p:cNvGrpSpPr/>
        <p:nvPr/>
      </p:nvGrpSpPr>
      <p:grpSpPr>
        <a:xfrm>
          <a:off x="0" y="0"/>
          <a:ext cx="0" cy="0"/>
          <a:chOff x="0" y="0"/>
          <a:chExt cx="0" cy="0"/>
        </a:xfrm>
      </p:grpSpPr>
      <p:sp>
        <p:nvSpPr>
          <p:cNvPr id="8" name="Rectangle 7"/>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200" dirty="0">
              <a:solidFill>
                <a:srgbClr val="FFFFFF"/>
              </a:solidFill>
              <a:latin typeface="Arial"/>
              <a:cs typeface="Arial"/>
            </a:endParaRPr>
          </a:p>
        </p:txBody>
      </p:sp>
      <p:sp>
        <p:nvSpPr>
          <p:cNvPr id="2" name="Title 1"/>
          <p:cNvSpPr>
            <a:spLocks noGrp="1"/>
          </p:cNvSpPr>
          <p:nvPr>
            <p:ph type="title"/>
          </p:nvPr>
        </p:nvSpPr>
        <p:spPr>
          <a:xfrm>
            <a:off x="560832" y="536448"/>
            <a:ext cx="11045771" cy="11452352"/>
          </a:xfrm>
        </p:spPr>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12777216" y="536448"/>
            <a:ext cx="10997184" cy="1145235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CA7CAD7-E788-0C49-ABC8-F221711C59DA}"/>
              </a:ext>
            </a:extLst>
          </p:cNvPr>
          <p:cNvSpPr>
            <a:spLocks noGrp="1"/>
          </p:cNvSpPr>
          <p:nvPr>
            <p:ph type="ftr" sz="quarter" idx="13"/>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662077F7-8DD0-364A-A9A5-61D32D1B3368}"/>
              </a:ext>
            </a:extLst>
          </p:cNvPr>
          <p:cNvSpPr>
            <a:spLocks noGrp="1"/>
          </p:cNvSpPr>
          <p:nvPr>
            <p:ph type="sldNum" sz="quarter" idx="14"/>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152237007"/>
      </p:ext>
    </p:extLst>
  </p:cSld>
  <p:clrMapOvr>
    <a:overrideClrMapping bg1="dk1" tx1="lt1" bg2="dk2" tx2="lt2" accent1="accent1" accent2="accent2" accent3="accent3" accent4="accent4" accent5="accent5" accent6="accent6" hlink="hlink" folHlink="folHlink"/>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18288000" y="0"/>
            <a:ext cx="6096000" cy="6858000"/>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12192000" y="6853767"/>
            <a:ext cx="12192000" cy="6862232"/>
          </a:xfrm>
          <a:solidFill>
            <a:srgbClr val="13171A"/>
          </a:solidFill>
          <a:ln w="19050">
            <a:solidFill>
              <a:schemeClr val="tx1"/>
            </a:solid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560832" y="536448"/>
            <a:ext cx="11045952" cy="1207685"/>
          </a:xfrm>
        </p:spPr>
        <p:txBody>
          <a:body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10997184" cy="855133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6A9B1D1-9813-4F41-B9BC-5BFC40EEEB50}"/>
              </a:ext>
            </a:extLst>
          </p:cNvPr>
          <p:cNvSpPr>
            <a:spLocks noGrp="1"/>
          </p:cNvSpPr>
          <p:nvPr>
            <p:ph type="ftr" sz="quarter" idx="20"/>
          </p:nvPr>
        </p:nvSpPr>
        <p:spPr/>
        <p:txBody>
          <a:bodyPr/>
          <a:lstStyle>
            <a:lvl1pPr>
              <a:defRPr>
                <a:solidFill>
                  <a:srgbClr val="868D95"/>
                </a:solidFill>
              </a:defRPr>
            </a:lvl1pPr>
          </a:lstStyle>
          <a:p>
            <a:endParaRPr lang="en-IL"/>
          </a:p>
        </p:txBody>
      </p:sp>
      <p:sp>
        <p:nvSpPr>
          <p:cNvPr id="6" name="Slide Number Placeholder 5">
            <a:extLst>
              <a:ext uri="{FF2B5EF4-FFF2-40B4-BE49-F238E27FC236}">
                <a16:creationId xmlns:a16="http://schemas.microsoft.com/office/drawing/2014/main" id="{61710745-53A0-9044-BF38-19D129CCDCFB}"/>
              </a:ext>
            </a:extLst>
          </p:cNvPr>
          <p:cNvSpPr>
            <a:spLocks noGrp="1"/>
          </p:cNvSpPr>
          <p:nvPr>
            <p:ph type="sldNum" sz="quarter" idx="2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2203988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oxes (1 large, 4 small)">
    <p:bg>
      <p:bgRef idx="1001">
        <a:schemeClr val="bg2"/>
      </p:bgRef>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tx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grpSp>
        <p:nvGrpSpPr>
          <p:cNvPr id="12" name="Group 11">
            <a:extLst>
              <a:ext uri="{FF2B5EF4-FFF2-40B4-BE49-F238E27FC236}">
                <a16:creationId xmlns:a16="http://schemas.microsoft.com/office/drawing/2014/main" id="{F36D69E9-254D-644D-8C1D-46C37B0583FB}"/>
              </a:ext>
            </a:extLst>
          </p:cNvPr>
          <p:cNvGrpSpPr/>
          <p:nvPr/>
        </p:nvGrpSpPr>
        <p:grpSpPr>
          <a:xfrm>
            <a:off x="6096000" y="7469209"/>
            <a:ext cx="12192000" cy="4513491"/>
            <a:chOff x="2286000" y="2569462"/>
            <a:chExt cx="4572000" cy="1924050"/>
          </a:xfrm>
        </p:grpSpPr>
        <p:cxnSp>
          <p:nvCxnSpPr>
            <p:cNvPr id="13" name="Straight Connector 12">
              <a:extLst>
                <a:ext uri="{FF2B5EF4-FFF2-40B4-BE49-F238E27FC236}">
                  <a16:creationId xmlns:a16="http://schemas.microsoft.com/office/drawing/2014/main" id="{AFB0E57D-C960-3344-993A-8169C2BEDF84}"/>
                </a:ext>
              </a:extLst>
            </p:cNvPr>
            <p:cNvCxnSpPr>
              <a:cxnSpLocks/>
            </p:cNvCxnSpPr>
            <p:nvPr/>
          </p:nvCxnSpPr>
          <p:spPr bwMode="auto">
            <a:xfrm>
              <a:off x="2286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F92D36A-8B5C-1D4E-A115-8CBC6E37567A}"/>
                </a:ext>
              </a:extLst>
            </p:cNvPr>
            <p:cNvCxnSpPr>
              <a:cxnSpLocks/>
            </p:cNvCxnSpPr>
            <p:nvPr/>
          </p:nvCxnSpPr>
          <p:spPr bwMode="auto">
            <a:xfrm>
              <a:off x="4572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33B54559-51C6-3948-B044-E20ABFD6F32B}"/>
                </a:ext>
              </a:extLst>
            </p:cNvPr>
            <p:cNvCxnSpPr>
              <a:cxnSpLocks/>
            </p:cNvCxnSpPr>
            <p:nvPr/>
          </p:nvCxnSpPr>
          <p:spPr bwMode="auto">
            <a:xfrm>
              <a:off x="6858000" y="2569462"/>
              <a:ext cx="0" cy="19240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5" name="Footer Placeholder 4">
            <a:extLst>
              <a:ext uri="{FF2B5EF4-FFF2-40B4-BE49-F238E27FC236}">
                <a16:creationId xmlns:a16="http://schemas.microsoft.com/office/drawing/2014/main" id="{911D84F5-FD6C-1A46-829E-372F2BB78A16}"/>
              </a:ext>
            </a:extLst>
          </p:cNvPr>
          <p:cNvSpPr>
            <a:spLocks noGrp="1"/>
          </p:cNvSpPr>
          <p:nvPr>
            <p:ph type="ftr" sz="quarter" idx="22"/>
          </p:nvPr>
        </p:nvSpPr>
        <p:spPr/>
        <p:txBody>
          <a:bodyPr/>
          <a:lstStyle>
            <a:lvl1pPr>
              <a:defRPr>
                <a:solidFill>
                  <a:srgbClr val="6F6F6F"/>
                </a:solidFill>
              </a:defRPr>
            </a:lvl1pPr>
          </a:lstStyle>
          <a:p>
            <a:endParaRPr lang="en-IL"/>
          </a:p>
        </p:txBody>
      </p:sp>
      <p:sp>
        <p:nvSpPr>
          <p:cNvPr id="8" name="Slide Number Placeholder 7">
            <a:extLst>
              <a:ext uri="{FF2B5EF4-FFF2-40B4-BE49-F238E27FC236}">
                <a16:creationId xmlns:a16="http://schemas.microsoft.com/office/drawing/2014/main" id="{29EECE90-7195-5649-9B86-77F408533761}"/>
              </a:ext>
            </a:extLst>
          </p:cNvPr>
          <p:cNvSpPr>
            <a:spLocks noGrp="1"/>
          </p:cNvSpPr>
          <p:nvPr>
            <p:ph type="sldNum" sz="quarter" idx="23"/>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64460199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560832" y="3243073"/>
            <a:ext cx="11045952" cy="8745727"/>
          </a:xfrm>
        </p:spPr>
        <p:txBody>
          <a:bodyPr/>
          <a:lstStyle>
            <a:lvl1pPr>
              <a:defRPr sz="6394"/>
            </a:lvl1pPr>
          </a:lstStyle>
          <a:p>
            <a:pPr lvl="0"/>
            <a:r>
              <a:rPr lang="en-US"/>
              <a:t>Click to edit Master text styles</a:t>
            </a:r>
          </a:p>
        </p:txBody>
      </p:sp>
    </p:spTree>
    <p:extLst>
      <p:ext uri="{BB962C8B-B14F-4D97-AF65-F5344CB8AC3E}">
        <p14:creationId xmlns:p14="http://schemas.microsoft.com/office/powerpoint/2010/main" val="198803564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boxes (1 large, 4 small)">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FC6DB6-F663-8544-B72A-23C78CABD16A}"/>
              </a:ext>
            </a:extLst>
          </p:cNvPr>
          <p:cNvSpPr>
            <a:spLocks noGrp="1"/>
          </p:cNvSpPr>
          <p:nvPr>
            <p:ph type="pic" sz="quarter" idx="21"/>
          </p:nvPr>
        </p:nvSpPr>
        <p:spPr>
          <a:xfrm>
            <a:off x="0" y="3"/>
            <a:ext cx="24384000" cy="6845301"/>
          </a:xfrm>
        </p:spPr>
        <p:txBody>
          <a:bodyPr/>
          <a:lstStyle/>
          <a:p>
            <a:r>
              <a:rPr lang="en-US"/>
              <a:t>Click icon to add picture</a:t>
            </a:r>
          </a:p>
        </p:txBody>
      </p:sp>
      <p:pic>
        <p:nvPicPr>
          <p:cNvPr id="9" name="Picture 8">
            <a:extLst>
              <a:ext uri="{FF2B5EF4-FFF2-40B4-BE49-F238E27FC236}">
                <a16:creationId xmlns:a16="http://schemas.microsoft.com/office/drawing/2014/main" id="{7C66CE9F-64C5-DA4D-A565-35822968D6F9}"/>
              </a:ext>
            </a:extLst>
          </p:cNvPr>
          <p:cNvPicPr>
            <a:picLocks noChangeAspect="1"/>
          </p:cNvPicPr>
          <p:nvPr/>
        </p:nvPicPr>
        <p:blipFill rotWithShape="1">
          <a:blip r:embed="rId2"/>
          <a:srcRect r="383"/>
          <a:stretch/>
        </p:blipFill>
        <p:spPr>
          <a:xfrm>
            <a:off x="0" y="6846612"/>
            <a:ext cx="24384000" cy="6864099"/>
          </a:xfrm>
          <a:prstGeom prst="rect">
            <a:avLst/>
          </a:prstGeom>
        </p:spPr>
      </p:pic>
      <p:sp>
        <p:nvSpPr>
          <p:cNvPr id="6" name="Content Placeholder 5"/>
          <p:cNvSpPr>
            <a:spLocks noGrp="1"/>
          </p:cNvSpPr>
          <p:nvPr>
            <p:ph sz="quarter" idx="17"/>
          </p:nvPr>
        </p:nvSpPr>
        <p:spPr>
          <a:xfrm>
            <a:off x="12192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10"/>
          <p:cNvSpPr>
            <a:spLocks noGrp="1"/>
          </p:cNvSpPr>
          <p:nvPr>
            <p:ph sz="quarter" idx="18"/>
          </p:nvPr>
        </p:nvSpPr>
        <p:spPr>
          <a:xfrm>
            <a:off x="18288000" y="6853765"/>
            <a:ext cx="6096000" cy="6862235"/>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3"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6853767"/>
            <a:ext cx="6096000" cy="6862232"/>
          </a:xfrm>
          <a:noFill/>
          <a:ln w="19050">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24384000" cy="2423624"/>
          </a:xfrm>
          <a:noFill/>
        </p:spPr>
        <p:txBody>
          <a:bodyPr lIns="182880" tIns="164592" rIns="228600" bIns="228600"/>
          <a:lstStyle>
            <a:lvl1pPr>
              <a:defRPr sz="128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64DFE621-1B2E-C949-8FE8-199F4FC0DF6A}"/>
              </a:ext>
            </a:extLst>
          </p:cNvPr>
          <p:cNvSpPr>
            <a:spLocks noGrp="1"/>
          </p:cNvSpPr>
          <p:nvPr>
            <p:ph type="ftr" sz="quarter" idx="22"/>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B87219F8-889D-254D-8704-4BBE27C80463}"/>
              </a:ext>
            </a:extLst>
          </p:cNvPr>
          <p:cNvSpPr>
            <a:spLocks noGrp="1"/>
          </p:cNvSpPr>
          <p:nvPr>
            <p:ph type="sldNum" sz="quarter" idx="23"/>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89939897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24384000" cy="13728192"/>
          </a:xfrm>
        </p:spPr>
        <p:txBody>
          <a:bodyPr lIns="91440" tIns="91440" rIns="91440" bIns="91440">
            <a:noAutofit/>
          </a:bodyPr>
          <a:lstStyle/>
          <a:p>
            <a:r>
              <a:rPr lang="en-US"/>
              <a:t>Click icon to add picture</a:t>
            </a:r>
            <a:endParaRPr lang="en-US" dirty="0"/>
          </a:p>
        </p:txBody>
      </p:sp>
      <p:sp>
        <p:nvSpPr>
          <p:cNvPr id="8" name="Text Placeholder 5"/>
          <p:cNvSpPr>
            <a:spLocks noGrp="1"/>
          </p:cNvSpPr>
          <p:nvPr>
            <p:ph type="body" sz="quarter" idx="13"/>
          </p:nvPr>
        </p:nvSpPr>
        <p:spPr>
          <a:xfrm>
            <a:off x="0" y="6883404"/>
            <a:ext cx="6096000" cy="68326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4" y="6858000"/>
            <a:ext cx="11582408" cy="6858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7">
                <a:solidFill>
                  <a:schemeClr val="bg1"/>
                </a:solidFill>
              </a:defRPr>
            </a:lvl2pPr>
            <a:lvl3pPr>
              <a:buClr>
                <a:schemeClr val="bg1"/>
              </a:buClr>
              <a:defRPr sz="2667">
                <a:solidFill>
                  <a:schemeClr val="bg1"/>
                </a:solidFill>
              </a:defRPr>
            </a:lvl3pPr>
            <a:lvl4pPr>
              <a:buClr>
                <a:schemeClr val="bg1"/>
              </a:buClr>
              <a:defRPr sz="2667">
                <a:solidFill>
                  <a:schemeClr val="bg1"/>
                </a:solidFill>
              </a:defRPr>
            </a:lvl4pPr>
            <a:lvl5pPr>
              <a:buClr>
                <a:schemeClr val="bg1"/>
              </a:buClr>
              <a:defRPr sz="2667">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0AF9CA8C-3F6A-5247-880F-59649A54CD2F}"/>
              </a:ext>
            </a:extLst>
          </p:cNvPr>
          <p:cNvSpPr>
            <a:spLocks noGrp="1"/>
          </p:cNvSpPr>
          <p:nvPr>
            <p:ph type="ftr" sz="quarter" idx="15"/>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3C4C8494-8B42-394D-9B61-EF427D4041DA}"/>
              </a:ext>
            </a:extLst>
          </p:cNvPr>
          <p:cNvSpPr>
            <a:spLocks noGrp="1"/>
          </p:cNvSpPr>
          <p:nvPr>
            <p:ph type="sldNum" sz="quarter" idx="16"/>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99832552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6096000" cy="13728192"/>
          </a:xfrm>
          <a:solidFill>
            <a:schemeClr val="tx1"/>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0"/>
            <a:ext cx="6096000" cy="13728192"/>
          </a:xfrm>
          <a:solidFill>
            <a:srgbClr val="13171A"/>
          </a:solidFill>
          <a:ln w="19050">
            <a:solidFill>
              <a:schemeClr val="tx1"/>
            </a:solidFill>
          </a:ln>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81E26E31-62C3-B846-9239-1F202BAD88B4}"/>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4906F7D2-B91A-6D44-AEC4-5DE89DB4FE4B}"/>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2736761308"/>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ase study: Title, text (two columns), half-image">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52"/>
            <a:ext cx="11045952" cy="886397"/>
          </a:xfrm>
        </p:spPr>
        <p:txBody>
          <a:bodyPr>
            <a:noAutofit/>
          </a:bodyPr>
          <a:lstStyle>
            <a:lvl1pPr>
              <a:defRPr>
                <a:solidFill>
                  <a:schemeClr val="tx1"/>
                </a:solidFill>
              </a:defRPr>
            </a:lvl1pPr>
          </a:lstStyle>
          <a:p>
            <a:r>
              <a:rPr lang="en-US"/>
              <a:t>Click to edit Master title style</a:t>
            </a:r>
            <a:endParaRPr lang="en-US" dirty="0"/>
          </a:p>
        </p:txBody>
      </p:sp>
      <p:sp>
        <p:nvSpPr>
          <p:cNvPr id="8" name="Text Placeholder 7"/>
          <p:cNvSpPr>
            <a:spLocks noGrp="1"/>
          </p:cNvSpPr>
          <p:nvPr>
            <p:ph type="body" sz="quarter" idx="13"/>
          </p:nvPr>
        </p:nvSpPr>
        <p:spPr>
          <a:xfrm>
            <a:off x="585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437467"/>
            <a:ext cx="4901184" cy="8551333"/>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4DDA329-5562-8D4F-B82D-53391A3C458A}"/>
              </a:ext>
            </a:extLst>
          </p:cNvPr>
          <p:cNvSpPr>
            <a:spLocks noGrp="1"/>
          </p:cNvSpPr>
          <p:nvPr>
            <p:ph type="ftr" sz="quarter" idx="16"/>
          </p:nvPr>
        </p:nvSpPr>
        <p:spPr/>
        <p:txBody>
          <a:bodyPr/>
          <a:lstStyle>
            <a:lvl1pPr>
              <a:defRPr>
                <a:solidFill>
                  <a:srgbClr val="6F6F6F"/>
                </a:solidFill>
              </a:defRPr>
            </a:lvl1pPr>
          </a:lstStyle>
          <a:p>
            <a:endParaRPr lang="en-IL"/>
          </a:p>
        </p:txBody>
      </p:sp>
      <p:sp>
        <p:nvSpPr>
          <p:cNvPr id="9" name="Slide Number Placeholder 8">
            <a:extLst>
              <a:ext uri="{FF2B5EF4-FFF2-40B4-BE49-F238E27FC236}">
                <a16:creationId xmlns:a16="http://schemas.microsoft.com/office/drawing/2014/main" id="{B773A402-A82B-C246-88C4-1E5D36FA57E5}"/>
              </a:ext>
            </a:extLst>
          </p:cNvPr>
          <p:cNvSpPr>
            <a:spLocks noGrp="1"/>
          </p:cNvSpPr>
          <p:nvPr>
            <p:ph type="sldNum" sz="quarter" idx="17"/>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1871397941"/>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Case study 2: title, text (2/4), quote (2/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8"/>
            <a:ext cx="17117568" cy="2145792"/>
          </a:xfrm>
        </p:spPr>
        <p:txBody>
          <a:bodyPr/>
          <a:lstStyle>
            <a:lvl1pPr>
              <a:buClrTx/>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2"/>
          </p:nvPr>
        </p:nvSpPr>
        <p:spPr>
          <a:xfrm>
            <a:off x="585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4"/>
            <a:ext cx="4901184" cy="8672576"/>
          </a:xfrm>
        </p:spPr>
        <p:txBody>
          <a:bodyPr/>
          <a:lstStyle>
            <a:lvl1pPr>
              <a:buClrTx/>
              <a:defRPr>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2"/>
            <a:ext cx="11045952" cy="8745728"/>
          </a:xfrm>
        </p:spPr>
        <p:txBody>
          <a:bodyPr/>
          <a:lstStyle>
            <a:lvl1pPr>
              <a:buClrTx/>
              <a:defRPr sz="6400">
                <a:solidFill>
                  <a:schemeClr val="tx1"/>
                </a:solidFill>
              </a:defRPr>
            </a:lvl1pPr>
            <a:lvl2pPr>
              <a:buClrTx/>
              <a:defRPr>
                <a:solidFill>
                  <a:schemeClr val="tx1"/>
                </a:solidFill>
              </a:defRPr>
            </a:lvl2pPr>
            <a:lvl3pPr>
              <a:buClrTx/>
              <a:defRPr>
                <a:solidFill>
                  <a:schemeClr val="tx1"/>
                </a:solidFill>
              </a:defRPr>
            </a:lvl3pPr>
            <a:lvl4pPr>
              <a:buClrTx/>
              <a:defRPr>
                <a:solidFill>
                  <a:schemeClr val="tx1"/>
                </a:solidFill>
              </a:defRPr>
            </a:lvl4pPr>
            <a:lvl5pPr>
              <a:buClrTx/>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2AA42E89-5A6F-884F-B2C1-4CFD1FD65323}"/>
              </a:ext>
            </a:extLst>
          </p:cNvPr>
          <p:cNvSpPr>
            <a:spLocks noGrp="1"/>
          </p:cNvSpPr>
          <p:nvPr>
            <p:ph type="ftr" sz="quarter" idx="15"/>
          </p:nvPr>
        </p:nvSpPr>
        <p:spPr/>
        <p:txBody>
          <a:bodyPr/>
          <a:lstStyle>
            <a:lvl1pPr>
              <a:defRPr>
                <a:solidFill>
                  <a:srgbClr val="6F6F6F"/>
                </a:solidFill>
              </a:defRPr>
            </a:lvl1pPr>
          </a:lstStyle>
          <a:p>
            <a:endParaRPr lang="en-IL"/>
          </a:p>
        </p:txBody>
      </p:sp>
      <p:sp>
        <p:nvSpPr>
          <p:cNvPr id="7" name="Slide Number Placeholder 6">
            <a:extLst>
              <a:ext uri="{FF2B5EF4-FFF2-40B4-BE49-F238E27FC236}">
                <a16:creationId xmlns:a16="http://schemas.microsoft.com/office/drawing/2014/main" id="{CD6983AC-2CA4-BD44-9B9B-9913BCE147F4}"/>
              </a:ext>
            </a:extLst>
          </p:cNvPr>
          <p:cNvSpPr>
            <a:spLocks noGrp="1"/>
          </p:cNvSpPr>
          <p:nvPr>
            <p:ph type="sldNum" sz="quarter" idx="16"/>
          </p:nvPr>
        </p:nvSpPr>
        <p:spPr/>
        <p:txBody>
          <a:bodyPr/>
          <a:lstStyle>
            <a:lvl1pPr>
              <a:defRPr>
                <a:solidFill>
                  <a:srgbClr val="6F6F6F"/>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348304095"/>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itle, image, Icons with List">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13716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560832" y="536448"/>
            <a:ext cx="11045952" cy="11452352"/>
          </a:xfrm>
        </p:spPr>
        <p:txBody>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DA5EFC02-3827-2744-836D-C9DB29A7E5BD}"/>
              </a:ext>
            </a:extLst>
          </p:cNvPr>
          <p:cNvSpPr>
            <a:spLocks noGrp="1"/>
          </p:cNvSpPr>
          <p:nvPr>
            <p:ph type="body" sz="quarter" idx="15"/>
          </p:nvPr>
        </p:nvSpPr>
        <p:spPr>
          <a:xfrm>
            <a:off x="15955435" y="3290532"/>
            <a:ext cx="7818965" cy="8520472"/>
          </a:xfrm>
        </p:spPr>
        <p:txBody>
          <a:bodyPr/>
          <a:lstStyle>
            <a:lvl1pPr>
              <a:spcBef>
                <a:spcPts val="480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072EAC-A037-3B44-858E-00CE6DEB5111}"/>
              </a:ext>
            </a:extLst>
          </p:cNvPr>
          <p:cNvSpPr>
            <a:spLocks noGrp="1"/>
          </p:cNvSpPr>
          <p:nvPr>
            <p:ph type="ftr" sz="quarter" idx="16"/>
          </p:nvPr>
        </p:nvSpPr>
        <p:spPr/>
        <p:txBody>
          <a:bodyPr/>
          <a:lstStyle>
            <a:lvl1pPr>
              <a:defRPr>
                <a:solidFill>
                  <a:srgbClr val="868D95"/>
                </a:solidFill>
              </a:defRPr>
            </a:lvl1pPr>
          </a:lstStyle>
          <a:p>
            <a:endParaRPr lang="en-IL"/>
          </a:p>
        </p:txBody>
      </p:sp>
      <p:sp>
        <p:nvSpPr>
          <p:cNvPr id="8" name="Slide Number Placeholder 7">
            <a:extLst>
              <a:ext uri="{FF2B5EF4-FFF2-40B4-BE49-F238E27FC236}">
                <a16:creationId xmlns:a16="http://schemas.microsoft.com/office/drawing/2014/main" id="{FE522886-2A46-EB42-9B82-6D2AFE86B586}"/>
              </a:ext>
            </a:extLst>
          </p:cNvPr>
          <p:cNvSpPr>
            <a:spLocks noGrp="1"/>
          </p:cNvSpPr>
          <p:nvPr>
            <p:ph type="sldNum" sz="quarter" idx="17"/>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6014347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E44D3D-8CDB-A046-93AC-250C5580811A}"/>
              </a:ext>
            </a:extLst>
          </p:cNvPr>
          <p:cNvSpPr>
            <a:spLocks noGrp="1"/>
          </p:cNvSpPr>
          <p:nvPr>
            <p:ph type="ftr" sz="quarter" idx="10"/>
          </p:nvPr>
        </p:nvSpPr>
        <p:spPr/>
        <p:txBody>
          <a:bodyPr/>
          <a:lstStyle>
            <a:lvl1pPr>
              <a:defRPr>
                <a:solidFill>
                  <a:srgbClr val="868D95"/>
                </a:solidFill>
              </a:defRPr>
            </a:lvl1pPr>
          </a:lstStyle>
          <a:p>
            <a:endParaRPr lang="en-IL"/>
          </a:p>
        </p:txBody>
      </p:sp>
      <p:sp>
        <p:nvSpPr>
          <p:cNvPr id="5" name="Slide Number Placeholder 4">
            <a:extLst>
              <a:ext uri="{FF2B5EF4-FFF2-40B4-BE49-F238E27FC236}">
                <a16:creationId xmlns:a16="http://schemas.microsoft.com/office/drawing/2014/main" id="{DEC21C50-4E8D-A942-A9B0-5BBD66C88946}"/>
              </a:ext>
            </a:extLst>
          </p:cNvPr>
          <p:cNvSpPr>
            <a:spLocks noGrp="1"/>
          </p:cNvSpPr>
          <p:nvPr>
            <p:ph type="sldNum" sz="quarter" idx="11"/>
          </p:nvPr>
        </p:nvSpPr>
        <p:spPr/>
        <p:txBody>
          <a:bodyPr/>
          <a:lstStyle>
            <a:lvl1pPr>
              <a:defRPr>
                <a:solidFill>
                  <a:srgbClr val="868D95"/>
                </a:solidFill>
              </a:defRPr>
            </a:lvl1pPr>
          </a:lstStyle>
          <a:p>
            <a:fld id="{8400BABA-9F63-4A07-A638-F049A3381407}" type="slidenum">
              <a:rPr lang="en-IL" smtClean="0"/>
              <a:t>‹#›</a:t>
            </a:fld>
            <a:endParaRPr lang="en-IL"/>
          </a:p>
        </p:txBody>
      </p:sp>
    </p:spTree>
    <p:extLst>
      <p:ext uri="{BB962C8B-B14F-4D97-AF65-F5344CB8AC3E}">
        <p14:creationId xmlns:p14="http://schemas.microsoft.com/office/powerpoint/2010/main" val="422664359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with no footer ">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16877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Shield - Black Backgroun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2CF9A7-52A1-D546-A8F7-F07542B2113B}"/>
              </a:ext>
            </a:extLst>
          </p:cNvPr>
          <p:cNvPicPr>
            <a:picLocks/>
          </p:cNvPicPr>
          <p:nvPr/>
        </p:nvPicPr>
        <p:blipFill>
          <a:blip r:embed="rId2"/>
          <a:stretch>
            <a:fillRect/>
          </a:stretch>
        </p:blipFill>
        <p:spPr>
          <a:xfrm>
            <a:off x="9538769" y="4342947"/>
            <a:ext cx="5079555" cy="5071872"/>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52747083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hield with Aurora">
    <p:spTree>
      <p:nvGrpSpPr>
        <p:cNvPr id="1" name=""/>
        <p:cNvGrpSpPr/>
        <p:nvPr/>
      </p:nvGrpSpPr>
      <p:grpSpPr>
        <a:xfrm>
          <a:off x="0" y="0"/>
          <a:ext cx="0" cy="0"/>
          <a:chOff x="0" y="0"/>
          <a:chExt cx="0" cy="0"/>
        </a:xfrm>
      </p:grpSpPr>
      <p:pic>
        <p:nvPicPr>
          <p:cNvPr id="5" name="Picture 4" descr="Cropped_Aurora_Primary- Top.png">
            <a:extLst>
              <a:ext uri="{FF2B5EF4-FFF2-40B4-BE49-F238E27FC236}">
                <a16:creationId xmlns:a16="http://schemas.microsoft.com/office/drawing/2014/main" id="{774AC9E1-3804-434F-AA3F-DEAB5BC402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867"/>
            <a:ext cx="24384000" cy="13749867"/>
          </a:xfrm>
          <a:prstGeom prst="rect">
            <a:avLst/>
          </a:prstGeom>
        </p:spPr>
      </p:pic>
      <p:pic>
        <p:nvPicPr>
          <p:cNvPr id="7" name="Picture 6">
            <a:extLst>
              <a:ext uri="{FF2B5EF4-FFF2-40B4-BE49-F238E27FC236}">
                <a16:creationId xmlns:a16="http://schemas.microsoft.com/office/drawing/2014/main" id="{C106FF76-197B-DC4A-AF17-93DB1CC87719}"/>
              </a:ext>
            </a:extLst>
          </p:cNvPr>
          <p:cNvPicPr>
            <a:picLocks noChangeAspect="1"/>
          </p:cNvPicPr>
          <p:nvPr/>
        </p:nvPicPr>
        <p:blipFill>
          <a:blip r:embed="rId3"/>
          <a:stretch>
            <a:fillRect/>
          </a:stretch>
        </p:blipFill>
        <p:spPr>
          <a:xfrm>
            <a:off x="10138013" y="4267577"/>
            <a:ext cx="4107979" cy="5180851"/>
          </a:xfrm>
          <a:prstGeom prst="rect">
            <a:avLst/>
          </a:prstGeom>
        </p:spPr>
      </p:pic>
    </p:spTree>
    <p:extLst>
      <p:ext uri="{BB962C8B-B14F-4D97-AF65-F5344CB8AC3E}">
        <p14:creationId xmlns:p14="http://schemas.microsoft.com/office/powerpoint/2010/main" val="3358373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77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18873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786187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Thank you mandatory slide">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EB6C4513-0568-DF45-BC9F-5834ED1B874D}"/>
              </a:ext>
            </a:extLst>
          </p:cNvPr>
          <p:cNvSpPr txBox="1">
            <a:spLocks/>
          </p:cNvSpPr>
          <p:nvPr/>
        </p:nvSpPr>
        <p:spPr>
          <a:xfrm>
            <a:off x="12801600" y="3231900"/>
            <a:ext cx="10972800" cy="7029704"/>
          </a:xfrm>
          <a:prstGeom prst="rect">
            <a:avLst/>
          </a:prstGeom>
        </p:spPr>
        <p:txBody>
          <a:bodyPr vert="horz" lIns="0" tIns="0" rIns="0" bIns="0" rtlCol="0" anchor="t" anchorCtr="0">
            <a:noAutofit/>
          </a:bodyPr>
          <a:lstStyle>
            <a:lvl1pPr marL="0" indent="0" algn="l" rtl="0" eaLnBrk="1" fontAlgn="base" hangingPunct="1">
              <a:lnSpc>
                <a:spcPct val="100000"/>
              </a:lnSpc>
              <a:spcBef>
                <a:spcPts val="0"/>
              </a:spcBef>
              <a:spcAft>
                <a:spcPct val="0"/>
              </a:spcAft>
              <a:buClr>
                <a:srgbClr val="6D6E70"/>
              </a:buClr>
              <a:buSzPct val="90000"/>
              <a:buFont typeface="Wingdings" pitchFamily="2" charset="2"/>
              <a:buNone/>
              <a:defRPr sz="1000">
                <a:solidFill>
                  <a:schemeClr val="bg1"/>
                </a:solidFill>
                <a:latin typeface="IBM Plex Sans" charset="0"/>
                <a:ea typeface="IBM Plex Sans" charset="0"/>
                <a:cs typeface="IBM Plex Sans" charset="0"/>
              </a:defRPr>
            </a:lvl1pPr>
            <a:lvl2pPr marL="0" indent="0" algn="l" rtl="0" eaLnBrk="1" fontAlgn="base" hangingPunct="1">
              <a:lnSpc>
                <a:spcPct val="100000"/>
              </a:lnSpc>
              <a:spcBef>
                <a:spcPts val="0"/>
              </a:spcBef>
              <a:spcAft>
                <a:spcPct val="0"/>
              </a:spcAft>
              <a:buClr>
                <a:schemeClr val="bg1"/>
              </a:buClr>
              <a:buSzPct val="100000"/>
              <a:buFont typeface=".AppleSystemUIFont" charset="-120"/>
              <a:buNone/>
              <a:tabLst/>
              <a:defRPr sz="1400">
                <a:solidFill>
                  <a:schemeClr val="bg1"/>
                </a:solidFill>
                <a:latin typeface="IBM Plex Sans" charset="0"/>
                <a:ea typeface="IBM Plex Sans" charset="0"/>
                <a:cs typeface="IBM Plex Sans" charset="0"/>
              </a:defRPr>
            </a:lvl2pPr>
            <a:lvl3pPr marL="201612" indent="0" algn="l" rtl="0" eaLnBrk="1" fontAlgn="base" hangingPunct="1">
              <a:lnSpc>
                <a:spcPct val="100000"/>
              </a:lnSpc>
              <a:spcBef>
                <a:spcPts val="1100"/>
              </a:spcBef>
              <a:spcAft>
                <a:spcPct val="0"/>
              </a:spcAft>
              <a:buClr>
                <a:schemeClr val="bg1"/>
              </a:buClr>
              <a:buSzPct val="100000"/>
              <a:buFont typeface="Arial" panose="020B0604020202020204" pitchFamily="34" charset="0"/>
              <a:buNone/>
              <a:tabLst/>
              <a:defRPr sz="1400">
                <a:solidFill>
                  <a:schemeClr val="bg1"/>
                </a:solidFill>
                <a:latin typeface="IBM Plex Sans" charset="0"/>
                <a:ea typeface="IBM Plex Sans" charset="0"/>
                <a:cs typeface="IBM Plex Sans" charset="0"/>
              </a:defRPr>
            </a:lvl3pPr>
            <a:lvl4pPr marL="434975" indent="0" algn="l" rtl="0" eaLnBrk="1" fontAlgn="base" hangingPunct="1">
              <a:lnSpc>
                <a:spcPct val="100000"/>
              </a:lnSpc>
              <a:spcBef>
                <a:spcPts val="1100"/>
              </a:spcBef>
              <a:spcAft>
                <a:spcPct val="0"/>
              </a:spcAft>
              <a:buClr>
                <a:schemeClr val="bg1"/>
              </a:buClr>
              <a:buSzPct val="100000"/>
              <a:buFont typeface=".AppleSystemUIFont" charset="-120"/>
              <a:buNone/>
              <a:tabLst/>
              <a:defRPr sz="1400" baseline="0">
                <a:solidFill>
                  <a:schemeClr val="bg1"/>
                </a:solidFill>
                <a:latin typeface="IBM Plex Sans" charset="0"/>
                <a:ea typeface="IBM Plex Sans" charset="0"/>
                <a:cs typeface="IBM Plex Sans" charset="0"/>
              </a:defRPr>
            </a:lvl4pPr>
            <a:lvl5pPr marL="631825" indent="0" algn="l" rtl="0" eaLnBrk="1" fontAlgn="base" hangingPunct="1">
              <a:lnSpc>
                <a:spcPct val="100000"/>
              </a:lnSpc>
              <a:spcBef>
                <a:spcPts val="1100"/>
              </a:spcBef>
              <a:spcAft>
                <a:spcPct val="0"/>
              </a:spcAft>
              <a:buClr>
                <a:schemeClr val="bg1"/>
              </a:buClr>
              <a:buFont typeface=".AppleSystemUIFont" charset="-120"/>
              <a:buNone/>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defTabSz="2438372">
              <a:spcAft>
                <a:spcPts val="800"/>
              </a:spcAft>
            </a:pPr>
            <a:r>
              <a:rPr lang="en-US" sz="1600" b="0" i="0" kern="0" dirty="0">
                <a:solidFill>
                  <a:srgbClr val="868D95"/>
                </a:solidFill>
                <a:latin typeface="Arial" panose="020B0604020202020204" pitchFamily="34" charset="0"/>
                <a:cs typeface="Arial" panose="020B0604020202020204" pitchFamily="34" charset="0"/>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p>
        </p:txBody>
      </p:sp>
      <p:pic>
        <p:nvPicPr>
          <p:cNvPr id="12" name="Picture 11">
            <a:extLst>
              <a:ext uri="{FF2B5EF4-FFF2-40B4-BE49-F238E27FC236}">
                <a16:creationId xmlns:a16="http://schemas.microsoft.com/office/drawing/2014/main" id="{C0D1F545-4658-C745-83C8-A6FB04D766E8}"/>
              </a:ext>
            </a:extLst>
          </p:cNvPr>
          <p:cNvPicPr>
            <a:picLocks noChangeAspect="1"/>
          </p:cNvPicPr>
          <p:nvPr/>
        </p:nvPicPr>
        <p:blipFill>
          <a:blip r:embed="rId2"/>
          <a:stretch>
            <a:fillRect/>
          </a:stretch>
        </p:blipFill>
        <p:spPr>
          <a:xfrm>
            <a:off x="22383500" y="12514876"/>
            <a:ext cx="1390904" cy="551443"/>
          </a:xfrm>
          <a:prstGeom prst="rect">
            <a:avLst/>
          </a:prstGeom>
        </p:spPr>
      </p:pic>
      <p:pic>
        <p:nvPicPr>
          <p:cNvPr id="13" name="Picture 12">
            <a:extLst>
              <a:ext uri="{FF2B5EF4-FFF2-40B4-BE49-F238E27FC236}">
                <a16:creationId xmlns:a16="http://schemas.microsoft.com/office/drawing/2014/main" id="{42781FF6-F57F-3642-B9AF-E72446717EF7}"/>
              </a:ext>
            </a:extLst>
          </p:cNvPr>
          <p:cNvPicPr>
            <a:picLocks noChangeAspect="1"/>
          </p:cNvPicPr>
          <p:nvPr/>
        </p:nvPicPr>
        <p:blipFill>
          <a:blip r:embed="rId3"/>
          <a:stretch>
            <a:fillRect/>
          </a:stretch>
        </p:blipFill>
        <p:spPr>
          <a:xfrm>
            <a:off x="620159" y="12610370"/>
            <a:ext cx="3633848" cy="579741"/>
          </a:xfrm>
          <a:prstGeom prst="rect">
            <a:avLst/>
          </a:prstGeom>
        </p:spPr>
      </p:pic>
      <p:sp>
        <p:nvSpPr>
          <p:cNvPr id="15" name="Text Placeholder 5">
            <a:extLst>
              <a:ext uri="{FF2B5EF4-FFF2-40B4-BE49-F238E27FC236}">
                <a16:creationId xmlns:a16="http://schemas.microsoft.com/office/drawing/2014/main" id="{8B82F0A0-00CA-B846-BA46-A05FFCB6AB88}"/>
              </a:ext>
            </a:extLst>
          </p:cNvPr>
          <p:cNvSpPr txBox="1">
            <a:spLocks/>
          </p:cNvSpPr>
          <p:nvPr/>
        </p:nvSpPr>
        <p:spPr>
          <a:xfrm>
            <a:off x="346460" y="2941660"/>
            <a:ext cx="10934701" cy="6517181"/>
          </a:xfrm>
          <a:prstGeom prst="rect">
            <a:avLst/>
          </a:prstGeom>
        </p:spPr>
        <p:txBody>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200">
                <a:solidFill>
                  <a:srgbClr val="6EA6FF"/>
                </a:solidFill>
                <a:latin typeface="IBM Plex Sans" charset="0"/>
                <a:ea typeface="IBM Plex Sans" charset="0"/>
                <a:cs typeface="IBM Plex Sans" charset="0"/>
              </a:defRPr>
            </a:lvl1pPr>
            <a:lvl2pPr marL="171450" indent="-171450"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charset="0"/>
                <a:ea typeface="IBM Plex Sans" charset="0"/>
                <a:cs typeface="IBM Plex Sans" charset="0"/>
              </a:defRPr>
            </a:lvl2pPr>
            <a:lvl3pPr marL="342900" indent="-141288" algn="l" rtl="0" eaLnBrk="1" fontAlgn="base" hangingPunct="1">
              <a:lnSpc>
                <a:spcPct val="100000"/>
              </a:lnSpc>
              <a:spcBef>
                <a:spcPts val="1100"/>
              </a:spcBef>
              <a:spcAft>
                <a:spcPct val="0"/>
              </a:spcAft>
              <a:buClr>
                <a:schemeClr val="bg1"/>
              </a:buClr>
              <a:buSzPct val="100000"/>
              <a:buFont typeface="System Font Regular"/>
              <a:buChar char="–"/>
              <a:tabLst/>
              <a:defRPr sz="1400">
                <a:solidFill>
                  <a:schemeClr val="bg1"/>
                </a:solidFill>
                <a:latin typeface="IBM Plex Sans" charset="0"/>
                <a:ea typeface="IBM Plex Sans" charset="0"/>
                <a:cs typeface="IBM Plex Sans" charset="0"/>
              </a:defRPr>
            </a:lvl3pPr>
            <a:lvl4pPr marL="628650" indent="-193675" algn="l" rtl="0" eaLnBrk="1" fontAlgn="base" hangingPunct="1">
              <a:lnSpc>
                <a:spcPct val="100000"/>
              </a:lnSpc>
              <a:spcBef>
                <a:spcPts val="1100"/>
              </a:spcBef>
              <a:spcAft>
                <a:spcPct val="0"/>
              </a:spcAft>
              <a:buClr>
                <a:schemeClr val="bg1"/>
              </a:buClr>
              <a:buSzPct val="100000"/>
              <a:buFont typeface="System Font Regular"/>
              <a:buChar char="»"/>
              <a:tabLst/>
              <a:defRPr sz="1400" baseline="0">
                <a:solidFill>
                  <a:schemeClr val="bg1"/>
                </a:solidFill>
                <a:latin typeface="IBM Plex Sans" charset="0"/>
                <a:ea typeface="IBM Plex Sans" charset="0"/>
                <a:cs typeface="IBM Plex Sans" charset="0"/>
              </a:defRPr>
            </a:lvl4pPr>
            <a:lvl5pPr marL="803275" indent="-171450" algn="l" rtl="0" eaLnBrk="1" fontAlgn="base" hangingPunct="1">
              <a:lnSpc>
                <a:spcPct val="100000"/>
              </a:lnSpc>
              <a:spcBef>
                <a:spcPts val="1100"/>
              </a:spcBef>
              <a:spcAft>
                <a:spcPct val="0"/>
              </a:spcAft>
              <a:buClr>
                <a:schemeClr val="bg1"/>
              </a:buClr>
              <a:buFont typeface="System Font Regular"/>
              <a:buChar char="–"/>
              <a:tabLst/>
              <a:defRPr sz="1400">
                <a:solidFill>
                  <a:schemeClr val="bg1"/>
                </a:solidFill>
                <a:latin typeface="IBM Plex Sans" charset="0"/>
                <a:ea typeface="IBM Plex Sans" charset="0"/>
                <a:cs typeface="IBM Plex Sans" charset="0"/>
              </a:defRPr>
            </a:lvl5pPr>
            <a:lvl6pPr marL="1583701" indent="-129668" algn="l" rtl="0" eaLnBrk="1" fontAlgn="base" hangingPunct="1">
              <a:spcBef>
                <a:spcPct val="20000"/>
              </a:spcBef>
              <a:spcAft>
                <a:spcPct val="0"/>
              </a:spcAft>
              <a:buClr>
                <a:schemeClr val="bg1"/>
              </a:buClr>
              <a:buChar char="»"/>
              <a:defRPr sz="1269">
                <a:solidFill>
                  <a:schemeClr val="bg1"/>
                </a:solidFill>
                <a:latin typeface="Arial" charset="0"/>
              </a:defRPr>
            </a:lvl6pPr>
            <a:lvl7pPr marL="1946266" indent="-129668" algn="l" rtl="0" eaLnBrk="1" fontAlgn="base" hangingPunct="1">
              <a:spcBef>
                <a:spcPct val="20000"/>
              </a:spcBef>
              <a:spcAft>
                <a:spcPct val="0"/>
              </a:spcAft>
              <a:buClr>
                <a:schemeClr val="bg1"/>
              </a:buClr>
              <a:buChar char="»"/>
              <a:defRPr sz="1269">
                <a:solidFill>
                  <a:schemeClr val="bg1"/>
                </a:solidFill>
                <a:latin typeface="Arial" charset="0"/>
              </a:defRPr>
            </a:lvl7pPr>
            <a:lvl8pPr marL="2308831" indent="-129668" algn="l" rtl="0" eaLnBrk="1" fontAlgn="base" hangingPunct="1">
              <a:spcBef>
                <a:spcPct val="20000"/>
              </a:spcBef>
              <a:spcAft>
                <a:spcPct val="0"/>
              </a:spcAft>
              <a:buClr>
                <a:schemeClr val="bg1"/>
              </a:buClr>
              <a:buChar char="»"/>
              <a:defRPr sz="1269">
                <a:solidFill>
                  <a:schemeClr val="bg1"/>
                </a:solidFill>
                <a:latin typeface="Arial" charset="0"/>
              </a:defRPr>
            </a:lvl8pPr>
            <a:lvl9pPr marL="2671396" indent="-129668"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2438372"/>
            <a:r>
              <a:rPr lang="en-US" sz="3200" b="0" i="0" kern="0" dirty="0">
                <a:solidFill>
                  <a:schemeClr val="bg1"/>
                </a:solidFill>
                <a:latin typeface="Arial" panose="020B0604020202020204" pitchFamily="34" charset="0"/>
                <a:cs typeface="Arial" panose="020B0604020202020204" pitchFamily="34" charset="0"/>
              </a:rPr>
              <a:t>Follow us on:</a:t>
            </a:r>
          </a:p>
          <a:p>
            <a:pPr defTabSz="2438372"/>
            <a:r>
              <a:rPr lang="en-US" sz="3200" b="0" i="0" kern="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ibm.com/security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securityintelligence.com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ibm.com/security/community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xforce.ibmcloud.com</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@ibmsecurity</a:t>
            </a:r>
            <a:endParaRPr lang="en-US" sz="3200" b="0" i="0" kern="0" dirty="0">
              <a:latin typeface="Arial" panose="020B0604020202020204" pitchFamily="34" charset="0"/>
              <a:cs typeface="Arial" panose="020B0604020202020204" pitchFamily="34" charset="0"/>
            </a:endParaRPr>
          </a:p>
          <a:p>
            <a:pPr defTabSz="2438372"/>
            <a:r>
              <a:rPr lang="en-US" sz="3200" b="0" i="0" kern="0" dirty="0">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youtube/user/ibmsecuritysolutions</a:t>
            </a:r>
            <a:endParaRPr lang="en-US" sz="3200" b="0" i="0" kern="0" dirty="0">
              <a:latin typeface="Arial" panose="020B0604020202020204" pitchFamily="34" charset="0"/>
              <a:cs typeface="Arial" panose="020B0604020202020204" pitchFamily="34" charset="0"/>
            </a:endParaRPr>
          </a:p>
          <a:p>
            <a:pPr defTabSz="2438372"/>
            <a:endParaRPr lang="en-US" sz="3200" b="0" i="0" kern="0" dirty="0">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8AEADD43-A049-8E43-AF32-ACC956D74427}"/>
              </a:ext>
            </a:extLst>
          </p:cNvPr>
          <p:cNvSpPr/>
          <p:nvPr/>
        </p:nvSpPr>
        <p:spPr>
          <a:xfrm>
            <a:off x="609603" y="447239"/>
            <a:ext cx="3834383" cy="984885"/>
          </a:xfrm>
          <a:prstGeom prst="rect">
            <a:avLst/>
          </a:prstGeom>
        </p:spPr>
        <p:txBody>
          <a:bodyPr wrap="none" lIns="0" tIns="0" rIns="0" bIns="0">
            <a:spAutoFit/>
          </a:bodyPr>
          <a:lstStyle/>
          <a:p>
            <a:r>
              <a:rPr kumimoji="0" lang="en-US" sz="6400" b="0" i="0" u="none" strike="noStrike" kern="0" cap="none" spc="0" normalizeH="0" baseline="0" noProof="0" dirty="0">
                <a:ln>
                  <a:noFill/>
                </a:ln>
                <a:solidFill>
                  <a:srgbClr val="FFFFFF"/>
                </a:solidFill>
                <a:effectLst/>
                <a:uLnTx/>
                <a:uFillTx/>
                <a:latin typeface="Arial" panose="020B0604020202020204" pitchFamily="34" charset="0"/>
              </a:rPr>
              <a:t>Thank you</a:t>
            </a:r>
            <a:endParaRPr lang="en-US" sz="4800" dirty="0"/>
          </a:p>
        </p:txBody>
      </p:sp>
    </p:spTree>
    <p:extLst>
      <p:ext uri="{BB962C8B-B14F-4D97-AF65-F5344CB8AC3E}">
        <p14:creationId xmlns:p14="http://schemas.microsoft.com/office/powerpoint/2010/main" val="68557462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ibm sign-off">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25AB14-2141-2D42-99D8-5779FEA495E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24384000" cy="13716000"/>
          </a:xfrm>
          <a:prstGeom prst="rect">
            <a:avLst/>
          </a:prstGeom>
        </p:spPr>
      </p:pic>
      <p:pic>
        <p:nvPicPr>
          <p:cNvPr id="6" name="Picture 5"/>
          <p:cNvPicPr>
            <a:picLocks noChangeAspect="1"/>
          </p:cNvPicPr>
          <p:nvPr/>
        </p:nvPicPr>
        <p:blipFill>
          <a:blip r:embed="rId3"/>
          <a:stretch>
            <a:fillRect/>
          </a:stretch>
        </p:blipFill>
        <p:spPr>
          <a:xfrm>
            <a:off x="10469208" y="6174980"/>
            <a:ext cx="3445584" cy="1366051"/>
          </a:xfrm>
          <a:prstGeom prst="rect">
            <a:avLst/>
          </a:prstGeom>
        </p:spPr>
      </p:pic>
    </p:spTree>
    <p:extLst>
      <p:ext uri="{BB962C8B-B14F-4D97-AF65-F5344CB8AC3E}">
        <p14:creationId xmlns:p14="http://schemas.microsoft.com/office/powerpoint/2010/main" val="337317838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7684" y="438912"/>
            <a:ext cx="23388317" cy="794064"/>
          </a:xfrm>
        </p:spPr>
        <p:txBody>
          <a:bodyPr/>
          <a:lstStyle>
            <a:lvl1pPr>
              <a:defRPr spc="0"/>
            </a:lvl1pPr>
          </a:lstStyle>
          <a:p>
            <a:r>
              <a:rPr lang="en-US"/>
              <a:t>Click to edit Master title style</a:t>
            </a:r>
            <a:endParaRPr lang="en-US" dirty="0"/>
          </a:p>
        </p:txBody>
      </p:sp>
      <p:sp>
        <p:nvSpPr>
          <p:cNvPr id="5" name="Footer Placeholder 4"/>
          <p:cNvSpPr>
            <a:spLocks noGrp="1"/>
          </p:cNvSpPr>
          <p:nvPr>
            <p:ph type="ftr" sz="quarter" idx="14"/>
          </p:nvPr>
        </p:nvSpPr>
        <p:spPr>
          <a:xfrm>
            <a:off x="5046924" y="13064197"/>
            <a:ext cx="492616" cy="517067"/>
          </a:xfrm>
        </p:spPr>
        <p:txBody>
          <a:bodyPr/>
          <a:lstStyle/>
          <a:p>
            <a:endParaRPr lang="en-US" dirty="0"/>
          </a:p>
        </p:txBody>
      </p:sp>
      <p:sp>
        <p:nvSpPr>
          <p:cNvPr id="7" name="Content Placeholder 6"/>
          <p:cNvSpPr>
            <a:spLocks noGrp="1"/>
          </p:cNvSpPr>
          <p:nvPr>
            <p:ph sz="quarter" idx="16"/>
          </p:nvPr>
        </p:nvSpPr>
        <p:spPr>
          <a:xfrm>
            <a:off x="508000" y="2788923"/>
            <a:ext cx="23418800" cy="89382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018365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userDrawn="1">
  <p:cSld name="Questions or call to ac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6"/>
          <p:cNvSpPr>
            <a:spLocks noChangeArrowheads="1"/>
          </p:cNvSpPr>
          <p:nvPr userDrawn="1"/>
        </p:nvSpPr>
        <p:spPr bwMode="black">
          <a:xfrm>
            <a:off x="458343" y="13015362"/>
            <a:ext cx="3808861" cy="51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19456" tIns="109728" rIns="219456" bIns="109728" anchor="b" anchorCtr="0">
            <a:spAutoFit/>
          </a:bodyPr>
          <a:lstStyle/>
          <a:p>
            <a:pPr algn="l"/>
            <a:r>
              <a:rPr lang="en-US" sz="1920" dirty="0">
                <a:solidFill>
                  <a:srgbClr val="000000"/>
                </a:solidFill>
                <a:latin typeface="Arial" pitchFamily="34" charset="0"/>
                <a:cs typeface="Arial" pitchFamily="34" charset="0"/>
              </a:rPr>
              <a:t>© 2015 IBM Corporation</a:t>
            </a:r>
          </a:p>
        </p:txBody>
      </p:sp>
      <p:sp>
        <p:nvSpPr>
          <p:cNvPr id="5" name="Footer Placeholder 4"/>
          <p:cNvSpPr>
            <a:spLocks noGrp="1"/>
          </p:cNvSpPr>
          <p:nvPr>
            <p:ph type="ftr" sz="quarter" idx="11"/>
          </p:nvPr>
        </p:nvSpPr>
        <p:spPr>
          <a:xfrm>
            <a:off x="5046924" y="13064197"/>
            <a:ext cx="492616" cy="517067"/>
          </a:xfrm>
        </p:spPr>
        <p:txBody>
          <a:bodyPr/>
          <a:lstStyle>
            <a:lvl1pPr>
              <a:defRPr>
                <a:solidFill>
                  <a:schemeClr val="tx1"/>
                </a:solidFill>
              </a:defRPr>
            </a:lvl1pPr>
          </a:lstStyle>
          <a:p>
            <a:endParaRPr lang="en-US" dirty="0"/>
          </a:p>
        </p:txBody>
      </p:sp>
      <p:pic>
        <p:nvPicPr>
          <p:cNvPr id="6" name="Picture 3"/>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678" r="2678"/>
          <a:stretch/>
        </p:blipFill>
        <p:spPr bwMode="auto">
          <a:xfrm>
            <a:off x="3" y="2569071"/>
            <a:ext cx="24388229" cy="1874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sz="quarter" idx="10"/>
          </p:nvPr>
        </p:nvSpPr>
        <p:spPr>
          <a:xfrm>
            <a:off x="507999" y="2890660"/>
            <a:ext cx="23393400" cy="1415773"/>
          </a:xfrm>
        </p:spPr>
        <p:txBody>
          <a:bodyPr anchor="ctr"/>
          <a:lstStyle>
            <a:lvl1pPr marL="0" indent="0">
              <a:lnSpc>
                <a:spcPct val="90000"/>
              </a:lnSpc>
              <a:spcBef>
                <a:spcPts val="0"/>
              </a:spcBef>
              <a:buFontTx/>
              <a:buNone/>
              <a:defRPr sz="9600" b="1" i="0" baseline="0">
                <a:solidFill>
                  <a:schemeClr val="bg2"/>
                </a:solidFill>
                <a:latin typeface="+mj-lt"/>
              </a:defRPr>
            </a:lvl1pPr>
          </a:lstStyle>
          <a:p>
            <a:pPr lvl="0"/>
            <a:r>
              <a:rPr lang="en-US"/>
              <a:t>Click to edit Master text styles</a:t>
            </a:r>
          </a:p>
        </p:txBody>
      </p:sp>
      <p:sp>
        <p:nvSpPr>
          <p:cNvPr id="7" name="Content Placeholder 6"/>
          <p:cNvSpPr>
            <a:spLocks noGrp="1"/>
          </p:cNvSpPr>
          <p:nvPr>
            <p:ph sz="quarter" idx="12"/>
          </p:nvPr>
        </p:nvSpPr>
        <p:spPr>
          <a:xfrm>
            <a:off x="812804" y="4533901"/>
            <a:ext cx="23088600" cy="7193280"/>
          </a:xfrm>
        </p:spPr>
        <p:txBody>
          <a:bodyPr/>
          <a:lstStyle>
            <a:lvl1pPr>
              <a:defRPr sz="4800">
                <a:latin typeface="Arial" pitchFamily="34" charset="0"/>
                <a:cs typeface="Arial" pitchFamily="34" charset="0"/>
              </a:defRPr>
            </a:lvl1pPr>
            <a:lvl2pPr>
              <a:defRPr sz="3840">
                <a:latin typeface="Arial" pitchFamily="34" charset="0"/>
                <a:cs typeface="Arial" pitchFamily="34" charset="0"/>
              </a:defRPr>
            </a:lvl2pPr>
            <a:lvl3pPr>
              <a:defRPr sz="3840">
                <a:latin typeface="Arial" pitchFamily="34" charset="0"/>
                <a:cs typeface="Arial" pitchFamily="34" charset="0"/>
              </a:defRPr>
            </a:lvl3pPr>
            <a:lvl4pPr>
              <a:defRPr sz="3840">
                <a:latin typeface="Arial" pitchFamily="34" charset="0"/>
                <a:cs typeface="Arial" pitchFamily="34" charset="0"/>
              </a:defRPr>
            </a:lvl4pPr>
            <a:lvl5pPr>
              <a:defRPr sz="3840">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6014853"/>
      </p:ext>
    </p:extLst>
  </p:cSld>
  <p:clrMapOvr>
    <a:overrideClrMapping bg1="lt1" tx1="dk1" bg2="lt2" tx2="dk2" accent1="accent1" accent2="accent2" accent3="accent3" accent4="accent4" accent5="accent5" accent6="accent6" hlink="hlink" folHlink="folHlink"/>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userDrawn="1">
  <p:cSld name="4_Title Slide">
    <p:bg>
      <p:bgPr>
        <a:solidFill>
          <a:srgbClr val="1D36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l="63757" t="44138" b="14099"/>
          <a:stretch/>
        </p:blipFill>
        <p:spPr>
          <a:xfrm>
            <a:off x="15544802" y="6187599"/>
            <a:ext cx="8832701" cy="5728264"/>
          </a:xfrm>
          <a:prstGeom prst="rect">
            <a:avLst/>
          </a:prstGeom>
        </p:spPr>
      </p:pic>
      <p:sp>
        <p:nvSpPr>
          <p:cNvPr id="2" name="Title 1"/>
          <p:cNvSpPr>
            <a:spLocks noGrp="1"/>
          </p:cNvSpPr>
          <p:nvPr>
            <p:ph type="ctrTitle"/>
          </p:nvPr>
        </p:nvSpPr>
        <p:spPr>
          <a:xfrm>
            <a:off x="1155907" y="3159439"/>
            <a:ext cx="22002885" cy="3006371"/>
          </a:xfrm>
        </p:spPr>
        <p:txBody>
          <a:bodyPr lIns="0" tIns="0" rIns="0" bIns="0" anchor="b" anchorCtr="0">
            <a:noAutofit/>
          </a:bodyPr>
          <a:lstStyle>
            <a:lvl1pPr algn="l">
              <a:lnSpc>
                <a:spcPct val="90000"/>
              </a:lnSpc>
              <a:defRPr sz="10560" b="1" baseline="0">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1223283" y="6585948"/>
            <a:ext cx="21937285" cy="756408"/>
          </a:xfrm>
          <a:prstGeom prst="rect">
            <a:avLst/>
          </a:prstGeom>
        </p:spPr>
        <p:txBody>
          <a:bodyPr lIns="0" tIns="0" rIns="0" bIns="0" anchor="t" anchorCtr="0">
            <a:normAutofit/>
          </a:bodyPr>
          <a:lstStyle>
            <a:lvl1pPr marL="0" indent="0" algn="l">
              <a:lnSpc>
                <a:spcPct val="100000"/>
              </a:lnSpc>
              <a:spcBef>
                <a:spcPts val="0"/>
              </a:spcBef>
              <a:buNone/>
              <a:defRPr sz="3600" b="0" cap="all" baseline="0">
                <a:solidFill>
                  <a:schemeClr val="bg1"/>
                </a:solidFill>
                <a:latin typeface="Arial" panose="020B0604020202020204" pitchFamily="34" charset="0"/>
                <a:cs typeface="Arial" panose="020B0604020202020204" pitchFamily="34" charset="0"/>
              </a:defRPr>
            </a:lvl1pPr>
            <a:lvl2pPr marL="822970" indent="0" algn="ctr">
              <a:buNone/>
              <a:defRPr sz="3600"/>
            </a:lvl2pPr>
            <a:lvl3pPr marL="1645941" indent="0" algn="ctr">
              <a:buNone/>
              <a:defRPr sz="3240"/>
            </a:lvl3pPr>
            <a:lvl4pPr marL="2468911" indent="0" algn="ctr">
              <a:buNone/>
              <a:defRPr sz="2880"/>
            </a:lvl4pPr>
            <a:lvl5pPr marL="3291881" indent="0" algn="ctr">
              <a:buNone/>
              <a:defRPr sz="2880"/>
            </a:lvl5pPr>
            <a:lvl6pPr marL="4114851" indent="0" algn="ctr">
              <a:buNone/>
              <a:defRPr sz="2880"/>
            </a:lvl6pPr>
            <a:lvl7pPr marL="4937822" indent="0" algn="ctr">
              <a:buNone/>
              <a:defRPr sz="2880"/>
            </a:lvl7pPr>
            <a:lvl8pPr marL="5760792" indent="0" algn="ctr">
              <a:buNone/>
              <a:defRPr sz="2880"/>
            </a:lvl8pPr>
            <a:lvl9pPr marL="6583762" indent="0" algn="ctr">
              <a:buNone/>
              <a:defRPr sz="2880"/>
            </a:lvl9pPr>
          </a:lstStyle>
          <a:p>
            <a:r>
              <a:rPr lang="en-US" dirty="0"/>
              <a:t>CLICK TO EDIT MASTER SUBTITLE STYLE</a:t>
            </a:r>
          </a:p>
        </p:txBody>
      </p:sp>
      <p:sp>
        <p:nvSpPr>
          <p:cNvPr id="25" name="Text Placeholder 12" title="Click to edit presenter's name, title, and date"/>
          <p:cNvSpPr>
            <a:spLocks noGrp="1"/>
          </p:cNvSpPr>
          <p:nvPr>
            <p:ph type="body" sz="quarter" idx="13" hasCustomPrompt="1"/>
          </p:nvPr>
        </p:nvSpPr>
        <p:spPr>
          <a:xfrm>
            <a:off x="1212187" y="9283604"/>
            <a:ext cx="18946656" cy="627389"/>
          </a:xfrm>
          <a:prstGeom prst="rect">
            <a:avLst/>
          </a:prstGeom>
        </p:spPr>
        <p:txBody>
          <a:bodyPr lIns="0" tIns="0" rIns="0" bIns="0" anchor="b" anchorCtr="0">
            <a:noAutofit/>
          </a:bodyPr>
          <a:lstStyle>
            <a:lvl1pPr marL="0" indent="0">
              <a:lnSpc>
                <a:spcPct val="100000"/>
              </a:lnSpc>
              <a:spcBef>
                <a:spcPts val="0"/>
              </a:spcBef>
              <a:buFontTx/>
              <a:buNone/>
              <a:defRPr sz="3600" b="1"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name</a:t>
            </a:r>
          </a:p>
        </p:txBody>
      </p:sp>
      <p:sp>
        <p:nvSpPr>
          <p:cNvPr id="26" name="Text Placeholder 23"/>
          <p:cNvSpPr>
            <a:spLocks noGrp="1"/>
          </p:cNvSpPr>
          <p:nvPr>
            <p:ph type="body" sz="quarter" idx="14" hasCustomPrompt="1"/>
          </p:nvPr>
        </p:nvSpPr>
        <p:spPr>
          <a:xfrm>
            <a:off x="1212189" y="12223923"/>
            <a:ext cx="7954763" cy="438912"/>
          </a:xfrm>
          <a:prstGeom prst="rect">
            <a:avLst/>
          </a:prstGeom>
        </p:spPr>
        <p:txBody>
          <a:bodyPr wrap="none" lIns="0" tIns="0" rIns="0" bIns="0" anchor="b" anchorCtr="0">
            <a:noAutofit/>
          </a:bodyPr>
          <a:lstStyle>
            <a:lvl1pPr marL="0" indent="0" algn="l">
              <a:lnSpc>
                <a:spcPct val="100000"/>
              </a:lnSpc>
              <a:buFontTx/>
              <a:buNone/>
              <a:defRPr sz="2400" i="0">
                <a:solidFill>
                  <a:schemeClr val="bg1"/>
                </a:solidFill>
              </a:defRPr>
            </a:lvl1pPr>
            <a:lvl2pPr marL="422915" indent="0" algn="r">
              <a:buFontTx/>
              <a:buNone/>
              <a:defRPr sz="3360" i="1"/>
            </a:lvl2pPr>
            <a:lvl3pPr marL="922033" indent="0" algn="r">
              <a:buFontTx/>
              <a:buNone/>
              <a:defRPr sz="3360" i="1"/>
            </a:lvl3pPr>
            <a:lvl4pPr marL="1253509" indent="0" algn="r">
              <a:buFontTx/>
              <a:buNone/>
              <a:defRPr sz="3360" i="1"/>
            </a:lvl4pPr>
            <a:lvl5pPr marL="1672613" indent="0" algn="r">
              <a:buFontTx/>
              <a:buNone/>
              <a:defRPr sz="3360" i="1"/>
            </a:lvl5pPr>
          </a:lstStyle>
          <a:p>
            <a:pPr lvl="0"/>
            <a:r>
              <a:rPr lang="en-US" dirty="0"/>
              <a:t>Click to edit presentation date</a:t>
            </a:r>
          </a:p>
        </p:txBody>
      </p:sp>
      <p:sp>
        <p:nvSpPr>
          <p:cNvPr id="27" name="Text Placeholder 12" title="Click to edit presenter's name, title, and date"/>
          <p:cNvSpPr>
            <a:spLocks noGrp="1"/>
          </p:cNvSpPr>
          <p:nvPr>
            <p:ph type="body" sz="quarter" idx="15" hasCustomPrompt="1"/>
          </p:nvPr>
        </p:nvSpPr>
        <p:spPr>
          <a:xfrm>
            <a:off x="1212187" y="9947495"/>
            <a:ext cx="18946656" cy="535949"/>
          </a:xfrm>
          <a:prstGeom prst="rect">
            <a:avLst/>
          </a:prstGeom>
        </p:spPr>
        <p:txBody>
          <a:bodyPr lIns="0" tIns="0" rIns="0" bIns="0" anchor="t" anchorCtr="0">
            <a:normAutofit/>
          </a:bodyPr>
          <a:lstStyle>
            <a:lvl1pPr marL="0" marR="0" indent="0" algn="l" defTabSz="1645941" rtl="0" eaLnBrk="1" fontAlgn="auto" latinLnBrk="0" hangingPunct="1">
              <a:lnSpc>
                <a:spcPct val="100000"/>
              </a:lnSpc>
              <a:spcBef>
                <a:spcPts val="0"/>
              </a:spcBef>
              <a:spcAft>
                <a:spcPts val="0"/>
              </a:spcAft>
              <a:buClr>
                <a:schemeClr val="tx2"/>
              </a:buClr>
              <a:buSzTx/>
              <a:buFontTx/>
              <a:buNone/>
              <a:tabLst/>
              <a:defRPr sz="2640" b="0" baseline="0">
                <a:solidFill>
                  <a:schemeClr val="bg1"/>
                </a:solidFill>
                <a:latin typeface="Arial" panose="020B0604020202020204" pitchFamily="34" charset="0"/>
                <a:cs typeface="Arial" panose="020B0604020202020204" pitchFamily="34" charset="0"/>
              </a:defRPr>
            </a:lvl1pPr>
            <a:lvl2pPr marL="822970" indent="0">
              <a:buFontTx/>
              <a:buNone/>
              <a:defRPr/>
            </a:lvl2pPr>
            <a:lvl3pPr marL="1645941" indent="0">
              <a:buFontTx/>
              <a:buNone/>
              <a:defRPr/>
            </a:lvl3pPr>
            <a:lvl4pPr marL="2468911" indent="0">
              <a:buFontTx/>
              <a:buNone/>
              <a:defRPr/>
            </a:lvl4pPr>
            <a:lvl5pPr marL="3291881" indent="0">
              <a:buFontTx/>
              <a:buNone/>
              <a:defRPr/>
            </a:lvl5pPr>
          </a:lstStyle>
          <a:p>
            <a:pPr lvl="0"/>
            <a:r>
              <a:rPr lang="en-US" dirty="0"/>
              <a:t>Click to edit presenter’s title and division</a:t>
            </a:r>
          </a:p>
        </p:txBody>
      </p:sp>
      <p:sp>
        <p:nvSpPr>
          <p:cNvPr id="5" name="Footer Placeholder 4"/>
          <p:cNvSpPr>
            <a:spLocks noGrp="1"/>
          </p:cNvSpPr>
          <p:nvPr>
            <p:ph type="ftr" sz="quarter" idx="11"/>
          </p:nvPr>
        </p:nvSpPr>
        <p:spPr>
          <a:xfrm>
            <a:off x="16517959" y="12223923"/>
            <a:ext cx="3033992" cy="438912"/>
          </a:xfrm>
          <a:prstGeom prst="rect">
            <a:avLst/>
          </a:prstGeom>
          <a:noFill/>
        </p:spPr>
        <p:txBody>
          <a:bodyPr vert="horz" wrap="none" lIns="0" tIns="0" rIns="0" bIns="0" rtlCol="0" anchor="b" anchorCtr="0">
            <a:noAutofit/>
          </a:bodyPr>
          <a:lstStyle>
            <a:lvl1pPr algn="r">
              <a:lnSpc>
                <a:spcPct val="100000"/>
              </a:lnSpc>
              <a:defRPr lang="en-US" smtClean="0">
                <a:solidFill>
                  <a:schemeClr val="bg1"/>
                </a:solidFill>
              </a:defRPr>
            </a:lvl1pPr>
          </a:lstStyle>
          <a:p>
            <a:pPr defTabSz="1645941">
              <a:spcBef>
                <a:spcPts val="1440"/>
              </a:spcBef>
              <a:buClr>
                <a:schemeClr val="tx2"/>
              </a:buClr>
            </a:pPr>
            <a:endParaRPr lang="en-IL" dirty="0"/>
          </a:p>
        </p:txBody>
      </p:sp>
      <p:pic>
        <p:nvPicPr>
          <p:cNvPr id="10" name="Picture 9"/>
          <p:cNvPicPr>
            <a:picLocks noChangeAspect="1"/>
          </p:cNvPicPr>
          <p:nvPr/>
        </p:nvPicPr>
        <p:blipFill rotWithShape="1">
          <a:blip r:embed="rId3"/>
          <a:srcRect l="14569" t="26753" r="14569" b="26753"/>
          <a:stretch/>
        </p:blipFill>
        <p:spPr>
          <a:xfrm>
            <a:off x="1219204" y="1022392"/>
            <a:ext cx="3382232" cy="892464"/>
          </a:xfrm>
          <a:prstGeom prst="rect">
            <a:avLst/>
          </a:prstGeom>
        </p:spPr>
      </p:pic>
      <p:cxnSp>
        <p:nvCxnSpPr>
          <p:cNvPr id="17" name="Straight Connector 16"/>
          <p:cNvCxnSpPr/>
          <p:nvPr userDrawn="1"/>
        </p:nvCxnSpPr>
        <p:spPr>
          <a:xfrm>
            <a:off x="1212187" y="8902237"/>
            <a:ext cx="2023872" cy="0"/>
          </a:xfrm>
          <a:prstGeom prst="line">
            <a:avLst/>
          </a:prstGeom>
          <a:ln w="101600">
            <a:solidFill>
              <a:srgbClr val="FF5003"/>
            </a:solidFil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4"/>
          <a:srcRect l="-14222" t="-34103" r="-8052" b="-9221"/>
          <a:stretch/>
        </p:blipFill>
        <p:spPr>
          <a:xfrm>
            <a:off x="21062733" y="11729544"/>
            <a:ext cx="2410880" cy="955397"/>
          </a:xfrm>
          <a:prstGeom prst="rect">
            <a:avLst/>
          </a:prstGeom>
          <a:noFill/>
        </p:spPr>
      </p:pic>
    </p:spTree>
    <p:extLst>
      <p:ext uri="{BB962C8B-B14F-4D97-AF65-F5344CB8AC3E}">
        <p14:creationId xmlns:p14="http://schemas.microsoft.com/office/powerpoint/2010/main" val="573678456"/>
      </p:ext>
    </p:extLst>
  </p:cSld>
  <p:clrMapOvr>
    <a:masterClrMapping/>
  </p:clrMapOvr>
  <p:extLst>
    <p:ext uri="{DCECCB84-F9BA-43D5-87BE-67443E8EF086}">
      <p15:sldGuideLst xmlns:p15="http://schemas.microsoft.com/office/powerpoint/2012/main">
        <p15:guide id="1" orient="horz" pos="3432">
          <p15:clr>
            <a:srgbClr val="FBAE40"/>
          </p15:clr>
        </p15:guide>
        <p15:guide id="2" pos="288">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nSpc>
                <a:spcPts val="7200"/>
              </a:lnSpc>
              <a:defRPr sz="6720"/>
            </a:lvl1pPr>
          </a:lstStyle>
          <a:p>
            <a:r>
              <a:rPr lang="en-US"/>
              <a:t>Click to edit Master title style</a:t>
            </a:r>
            <a:endParaRPr lang="en-US" dirty="0"/>
          </a:p>
        </p:txBody>
      </p:sp>
      <p:sp>
        <p:nvSpPr>
          <p:cNvPr id="4" name="Footer Placeholder 3"/>
          <p:cNvSpPr>
            <a:spLocks noGrp="1"/>
          </p:cNvSpPr>
          <p:nvPr>
            <p:ph type="ftr" sz="quarter" idx="10"/>
          </p:nvPr>
        </p:nvSpPr>
        <p:spPr/>
        <p:txBody>
          <a:bodyPr/>
          <a:lstStyle/>
          <a:p>
            <a:pPr defTabSz="1645941">
              <a:lnSpc>
                <a:spcPct val="90000"/>
              </a:lnSpc>
              <a:spcBef>
                <a:spcPts val="1440"/>
              </a:spcBef>
              <a:buClr>
                <a:srgbClr val="1D3649"/>
              </a:buClr>
            </a:pPr>
            <a:endParaRPr lang="en-IL" dirty="0">
              <a:solidFill>
                <a:srgbClr val="FFFFFF"/>
              </a:solidFill>
            </a:endParaRPr>
          </a:p>
        </p:txBody>
      </p:sp>
    </p:spTree>
    <p:extLst>
      <p:ext uri="{BB962C8B-B14F-4D97-AF65-F5344CB8AC3E}">
        <p14:creationId xmlns:p14="http://schemas.microsoft.com/office/powerpoint/2010/main" val="410347518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and Intro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4"/>
          <p:cNvSpPr>
            <a:spLocks noGrp="1"/>
          </p:cNvSpPr>
          <p:nvPr>
            <p:ph type="body" sz="quarter" idx="11" hasCustomPrompt="1"/>
          </p:nvPr>
        </p:nvSpPr>
        <p:spPr>
          <a:xfrm>
            <a:off x="1219200" y="1611240"/>
            <a:ext cx="21945600" cy="949083"/>
          </a:xfrm>
        </p:spPr>
        <p:txBody>
          <a:bodyPr>
            <a:normAutofit/>
          </a:bodyPr>
          <a:lstStyle>
            <a:lvl1pPr marL="0" indent="0">
              <a:buFontTx/>
              <a:buNone/>
              <a:defRPr sz="3840">
                <a:solidFill>
                  <a:schemeClr val="accent4"/>
                </a:solidFill>
              </a:defRPr>
            </a:lvl1pPr>
            <a:lvl2pPr marL="510548" indent="0">
              <a:buFontTx/>
              <a:buNone/>
              <a:defRPr sz="3840">
                <a:solidFill>
                  <a:schemeClr val="accent4"/>
                </a:solidFill>
              </a:defRPr>
            </a:lvl2pPr>
            <a:lvl3pPr marL="1078243" indent="0">
              <a:buFontTx/>
              <a:buNone/>
              <a:defRPr sz="3840">
                <a:solidFill>
                  <a:schemeClr val="accent4"/>
                </a:solidFill>
              </a:defRPr>
            </a:lvl3pPr>
            <a:lvl4pPr marL="1455440" indent="0">
              <a:buFontTx/>
              <a:buNone/>
              <a:defRPr sz="3840">
                <a:solidFill>
                  <a:schemeClr val="accent4"/>
                </a:solidFill>
              </a:defRPr>
            </a:lvl4pPr>
            <a:lvl5pPr marL="1992654" indent="0">
              <a:buFontTx/>
              <a:buNone/>
              <a:defRPr sz="3840">
                <a:solidFill>
                  <a:schemeClr val="accent4"/>
                </a:solidFill>
              </a:defRPr>
            </a:lvl5pPr>
          </a:lstStyle>
          <a:p>
            <a:pPr lvl="0"/>
            <a:r>
              <a:rPr lang="en-US" dirty="0"/>
              <a:t>Edit Master intro text</a:t>
            </a:r>
          </a:p>
        </p:txBody>
      </p:sp>
      <p:sp>
        <p:nvSpPr>
          <p:cNvPr id="4" name="Footer Placeholder 3"/>
          <p:cNvSpPr>
            <a:spLocks noGrp="1"/>
          </p:cNvSpPr>
          <p:nvPr>
            <p:ph type="ftr" sz="quarter" idx="12"/>
          </p:nvPr>
        </p:nvSpPr>
        <p:spPr/>
        <p:txBody>
          <a:bodyPr/>
          <a:lstStyle/>
          <a:p>
            <a:pPr defTabSz="1645941">
              <a:lnSpc>
                <a:spcPct val="90000"/>
              </a:lnSpc>
              <a:spcBef>
                <a:spcPts val="1440"/>
              </a:spcBef>
              <a:buClr>
                <a:srgbClr val="1D3649"/>
              </a:buClr>
            </a:pPr>
            <a:endParaRPr lang="en-IL">
              <a:solidFill>
                <a:srgbClr val="FFFFFF"/>
              </a:solidFill>
            </a:endParaRPr>
          </a:p>
        </p:txBody>
      </p:sp>
    </p:spTree>
    <p:extLst>
      <p:ext uri="{BB962C8B-B14F-4D97-AF65-F5344CB8AC3E}">
        <p14:creationId xmlns:p14="http://schemas.microsoft.com/office/powerpoint/2010/main" val="215240872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userDrawn="1">
  <p:cSld name="Mandatory Closing Slide">
    <p:bg>
      <p:bgPr>
        <a:solidFill>
          <a:srgbClr val="1D3649"/>
        </a:solidFill>
        <a:effectLst/>
      </p:bgPr>
    </p:bg>
    <p:spTree>
      <p:nvGrpSpPr>
        <p:cNvPr id="1" name=""/>
        <p:cNvGrpSpPr/>
        <p:nvPr/>
      </p:nvGrpSpPr>
      <p:grpSpPr>
        <a:xfrm>
          <a:off x="0" y="0"/>
          <a:ext cx="0" cy="0"/>
          <a:chOff x="0" y="0"/>
          <a:chExt cx="0" cy="0"/>
        </a:xfrm>
      </p:grpSpPr>
      <p:cxnSp>
        <p:nvCxnSpPr>
          <p:cNvPr id="22" name="Straight Connector 21"/>
          <p:cNvCxnSpPr/>
          <p:nvPr userDrawn="1"/>
        </p:nvCxnSpPr>
        <p:spPr>
          <a:xfrm>
            <a:off x="1211384" y="3225624"/>
            <a:ext cx="2023872" cy="0"/>
          </a:xfrm>
          <a:prstGeom prst="line">
            <a:avLst/>
          </a:prstGeom>
          <a:ln w="101600">
            <a:solidFill>
              <a:srgbClr val="FF5004"/>
            </a:solidFill>
            <a:miter lim="800000"/>
            <a:tailEnd type="none"/>
          </a:ln>
        </p:spPr>
        <p:style>
          <a:lnRef idx="1">
            <a:schemeClr val="accent1"/>
          </a:lnRef>
          <a:fillRef idx="0">
            <a:schemeClr val="accent1"/>
          </a:fillRef>
          <a:effectRef idx="0">
            <a:schemeClr val="accent1"/>
          </a:effectRef>
          <a:fontRef idx="minor">
            <a:schemeClr val="tx1"/>
          </a:fontRef>
        </p:style>
      </p:cxnSp>
      <p:sp>
        <p:nvSpPr>
          <p:cNvPr id="49" name="TextBox 48">
            <a:hlinkClick r:id="rId2"/>
          </p:cNvPr>
          <p:cNvSpPr txBox="1"/>
          <p:nvPr userDrawn="1"/>
        </p:nvSpPr>
        <p:spPr>
          <a:xfrm>
            <a:off x="2038872" y="6280007"/>
            <a:ext cx="4601707" cy="332399"/>
          </a:xfrm>
          <a:prstGeom prst="rect">
            <a:avLst/>
          </a:prstGeom>
          <a:noFill/>
        </p:spPr>
        <p:txBody>
          <a:bodyPr wrap="square" lIns="0" tIns="0" rIns="0" bIns="0" rtlCol="0">
            <a:spAutoFit/>
          </a:bodyPr>
          <a:lstStyle/>
          <a:p>
            <a:r>
              <a:rPr lang="en-US" sz="2160" dirty="0">
                <a:solidFill>
                  <a:schemeClr val="bg1"/>
                </a:solidFill>
              </a:rPr>
              <a:t>ibm.com/security</a:t>
            </a:r>
          </a:p>
        </p:txBody>
      </p:sp>
      <p:pic>
        <p:nvPicPr>
          <p:cNvPr id="50" name="Picture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0536" y="6238751"/>
            <a:ext cx="448731" cy="408120"/>
          </a:xfrm>
          <a:prstGeom prst="rect">
            <a:avLst/>
          </a:prstGeom>
        </p:spPr>
      </p:pic>
      <p:sp>
        <p:nvSpPr>
          <p:cNvPr id="47" name="TextBox 46">
            <a:hlinkClick r:id="rId4"/>
          </p:cNvPr>
          <p:cNvSpPr txBox="1"/>
          <p:nvPr/>
        </p:nvSpPr>
        <p:spPr>
          <a:xfrm>
            <a:off x="2038872" y="6833999"/>
            <a:ext cx="4601707" cy="332399"/>
          </a:xfrm>
          <a:prstGeom prst="rect">
            <a:avLst/>
          </a:prstGeom>
          <a:noFill/>
        </p:spPr>
        <p:txBody>
          <a:bodyPr wrap="square" lIns="0" tIns="0" rIns="0" bIns="0" rtlCol="0">
            <a:spAutoFit/>
          </a:bodyPr>
          <a:lstStyle/>
          <a:p>
            <a:r>
              <a:rPr lang="en-US" sz="2160" dirty="0">
                <a:solidFill>
                  <a:schemeClr val="bg1"/>
                </a:solidFill>
              </a:rPr>
              <a:t>securityintelligence.com</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6792743"/>
            <a:ext cx="448731" cy="408120"/>
          </a:xfrm>
          <a:prstGeom prst="rect">
            <a:avLst/>
          </a:prstGeom>
        </p:spPr>
      </p:pic>
      <p:sp>
        <p:nvSpPr>
          <p:cNvPr id="45" name="TextBox 44">
            <a:hlinkClick r:id="rId5"/>
          </p:cNvPr>
          <p:cNvSpPr txBox="1"/>
          <p:nvPr/>
        </p:nvSpPr>
        <p:spPr>
          <a:xfrm>
            <a:off x="2038872" y="7360620"/>
            <a:ext cx="4622832" cy="332399"/>
          </a:xfrm>
          <a:prstGeom prst="rect">
            <a:avLst/>
          </a:prstGeom>
          <a:noFill/>
        </p:spPr>
        <p:txBody>
          <a:bodyPr wrap="square" lIns="0" tIns="0" rIns="0" bIns="0" rtlCol="0">
            <a:spAutoFit/>
          </a:bodyPr>
          <a:lstStyle/>
          <a:p>
            <a:r>
              <a:rPr lang="en-US" sz="2160" dirty="0">
                <a:solidFill>
                  <a:schemeClr val="bg1"/>
                </a:solidFill>
              </a:rPr>
              <a:t>xforce.ibmcloud.com</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36" y="7319361"/>
            <a:ext cx="448731" cy="408120"/>
          </a:xfrm>
          <a:prstGeom prst="rect">
            <a:avLst/>
          </a:prstGeom>
        </p:spPr>
      </p:pic>
      <p:pic>
        <p:nvPicPr>
          <p:cNvPr id="43" name="Picture 42"/>
          <p:cNvPicPr>
            <a:picLocks noChangeAspect="1"/>
          </p:cNvPicPr>
          <p:nvPr userDrawn="1"/>
        </p:nvPicPr>
        <p:blipFill>
          <a:blip r:embed="rId6"/>
          <a:stretch>
            <a:fillRect/>
          </a:stretch>
        </p:blipFill>
        <p:spPr>
          <a:xfrm>
            <a:off x="1178495" y="7838067"/>
            <a:ext cx="608136" cy="547781"/>
          </a:xfrm>
          <a:prstGeom prst="rect">
            <a:avLst/>
          </a:prstGeom>
        </p:spPr>
      </p:pic>
      <p:sp>
        <p:nvSpPr>
          <p:cNvPr id="44" name="TextBox 43"/>
          <p:cNvSpPr txBox="1"/>
          <p:nvPr userDrawn="1"/>
        </p:nvSpPr>
        <p:spPr>
          <a:xfrm>
            <a:off x="2038876" y="7930687"/>
            <a:ext cx="5039037" cy="332399"/>
          </a:xfrm>
          <a:prstGeom prst="rect">
            <a:avLst/>
          </a:prstGeom>
          <a:noFill/>
        </p:spPr>
        <p:txBody>
          <a:bodyPr wrap="square" lIns="0" tIns="0" rIns="0" bIns="0" rtlCol="0">
            <a:spAutoFit/>
          </a:bodyPr>
          <a:lstStyle/>
          <a:p>
            <a:r>
              <a:rPr lang="en-US" sz="2160" dirty="0">
                <a:solidFill>
                  <a:schemeClr val="bg1"/>
                </a:solidFill>
              </a:rPr>
              <a:t>@ibmsecurity</a:t>
            </a:r>
          </a:p>
        </p:txBody>
      </p:sp>
      <p:pic>
        <p:nvPicPr>
          <p:cNvPr id="41" name="Picture 40"/>
          <p:cNvPicPr>
            <a:picLocks noChangeAspect="1"/>
          </p:cNvPicPr>
          <p:nvPr userDrawn="1"/>
        </p:nvPicPr>
        <p:blipFill>
          <a:blip r:embed="rId7"/>
          <a:stretch>
            <a:fillRect/>
          </a:stretch>
        </p:blipFill>
        <p:spPr>
          <a:xfrm>
            <a:off x="1199516" y="8397840"/>
            <a:ext cx="572979" cy="516117"/>
          </a:xfrm>
          <a:prstGeom prst="rect">
            <a:avLst/>
          </a:prstGeom>
        </p:spPr>
      </p:pic>
      <p:sp>
        <p:nvSpPr>
          <p:cNvPr id="42" name="TextBox 41">
            <a:hlinkClick r:id="rId8"/>
          </p:cNvPr>
          <p:cNvSpPr txBox="1"/>
          <p:nvPr userDrawn="1"/>
        </p:nvSpPr>
        <p:spPr>
          <a:xfrm>
            <a:off x="2038872" y="8484683"/>
            <a:ext cx="7503851" cy="332399"/>
          </a:xfrm>
          <a:prstGeom prst="rect">
            <a:avLst/>
          </a:prstGeom>
          <a:noFill/>
        </p:spPr>
        <p:txBody>
          <a:bodyPr wrap="square" lIns="0" tIns="0" rIns="0" bIns="0" rtlCol="0">
            <a:spAutoFit/>
          </a:bodyPr>
          <a:lstStyle/>
          <a:p>
            <a:r>
              <a:rPr lang="en-US" sz="2160" dirty="0">
                <a:solidFill>
                  <a:schemeClr val="bg1"/>
                </a:solidFill>
              </a:rPr>
              <a:t>https://</a:t>
            </a:r>
            <a:r>
              <a:rPr lang="en-US" sz="2160" dirty="0" err="1">
                <a:solidFill>
                  <a:schemeClr val="bg1"/>
                </a:solidFill>
              </a:rPr>
              <a:t>www.youtube.com</a:t>
            </a:r>
            <a:r>
              <a:rPr lang="en-US" sz="2160" dirty="0">
                <a:solidFill>
                  <a:schemeClr val="bg1"/>
                </a:solidFill>
              </a:rPr>
              <a:t>/user/</a:t>
            </a:r>
            <a:r>
              <a:rPr lang="en-US" sz="2160" dirty="0" err="1">
                <a:solidFill>
                  <a:schemeClr val="bg1"/>
                </a:solidFill>
              </a:rPr>
              <a:t>IBMSecuritySolutions</a:t>
            </a:r>
            <a:endParaRPr lang="en-US" sz="2160" dirty="0">
              <a:solidFill>
                <a:schemeClr val="bg1"/>
              </a:solidFill>
            </a:endParaRPr>
          </a:p>
        </p:txBody>
      </p:sp>
      <p:pic>
        <p:nvPicPr>
          <p:cNvPr id="107" name="Picture 106"/>
          <p:cNvPicPr>
            <a:picLocks noChangeAspect="1"/>
          </p:cNvPicPr>
          <p:nvPr userDrawn="1"/>
        </p:nvPicPr>
        <p:blipFill>
          <a:blip r:embed="rId9"/>
          <a:stretch>
            <a:fillRect/>
          </a:stretch>
        </p:blipFill>
        <p:spPr>
          <a:xfrm>
            <a:off x="21343124" y="11956852"/>
            <a:ext cx="1971736" cy="666589"/>
          </a:xfrm>
          <a:prstGeom prst="rect">
            <a:avLst/>
          </a:prstGeom>
        </p:spPr>
      </p:pic>
      <p:pic>
        <p:nvPicPr>
          <p:cNvPr id="108" name="Picture 107"/>
          <p:cNvPicPr>
            <a:picLocks noChangeAspect="1"/>
          </p:cNvPicPr>
          <p:nvPr userDrawn="1"/>
        </p:nvPicPr>
        <p:blipFill rotWithShape="1">
          <a:blip r:embed="rId10"/>
          <a:srcRect l="14569" t="26753" r="14569" b="26753"/>
          <a:stretch/>
        </p:blipFill>
        <p:spPr>
          <a:xfrm>
            <a:off x="1219204" y="1022392"/>
            <a:ext cx="3382232" cy="892464"/>
          </a:xfrm>
          <a:prstGeom prst="rect">
            <a:avLst/>
          </a:prstGeom>
        </p:spPr>
      </p:pic>
      <p:sp>
        <p:nvSpPr>
          <p:cNvPr id="25" name="Rectangle 11"/>
          <p:cNvSpPr>
            <a:spLocks noChangeArrowheads="1"/>
          </p:cNvSpPr>
          <p:nvPr userDrawn="1"/>
        </p:nvSpPr>
        <p:spPr bwMode="auto">
          <a:xfrm>
            <a:off x="1178491" y="10149839"/>
            <a:ext cx="18023909" cy="24884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b" anchorCtr="0">
            <a:noAutofit/>
          </a:bodyPr>
          <a:lstStyle/>
          <a:p>
            <a:pPr marL="0" indent="0" eaLnBrk="0" hangingPunct="0">
              <a:spcBef>
                <a:spcPts val="720"/>
              </a:spcBef>
              <a:buClr>
                <a:srgbClr val="000000"/>
              </a:buClr>
            </a:pPr>
            <a:r>
              <a:rPr lang="en-US" sz="1440" b="0" baseline="0" dirty="0">
                <a:solidFill>
                  <a:schemeClr val="bg1"/>
                </a:solidFill>
              </a:rPr>
              <a:t>© Copyright IBM Corporation 2017.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other IBM products and services are trademarks of the International Business Machines Corporation, in the United States, other countries or both. Other company, product, or service names may be trademarks or service marks of others.</a:t>
            </a:r>
          </a:p>
          <a:p>
            <a:pPr marL="0" indent="0" eaLnBrk="0" hangingPunct="0">
              <a:spcBef>
                <a:spcPts val="720"/>
              </a:spcBef>
              <a:buClr>
                <a:srgbClr val="000000"/>
              </a:buClr>
            </a:pPr>
            <a:r>
              <a:rPr lang="en-US" sz="1440" b="0" baseline="0" dirty="0">
                <a:solidFill>
                  <a:schemeClr val="bg1"/>
                </a:solidFill>
              </a:rPr>
              <a:t>Statement of Good Security Practices: IT system security involves protecting systems and information through prevention, detection and response to improper access from within and outside your enterprise. Improper access can result in information being altered, destroyed, misappropriated or misused or can result in damage to or misuse of your systems, including for use in attacks on others. No IT system or product should be considered completely secure and no single product, service or security measure can be completely effective in preventing improper use or access. IBM systems, products and services are designed to be part of a lawful, comprehensive security approach, which will necessarily involve additional operational procedures, and may require other systems, products or services to be most effective. IBM does not warrant that any systems, products or services are immune from, or will make your enterprise immune from, the malicious or illegal conduct of any party.</a:t>
            </a:r>
            <a:endParaRPr lang="en-US" sz="1440" b="0" baseline="0" dirty="0">
              <a:solidFill>
                <a:schemeClr val="bg1"/>
              </a:solidFill>
              <a:cs typeface="Arial" charset="0"/>
            </a:endParaRPr>
          </a:p>
        </p:txBody>
      </p:sp>
      <p:sp>
        <p:nvSpPr>
          <p:cNvPr id="318" name="TextBox 317"/>
          <p:cNvSpPr txBox="1"/>
          <p:nvPr userDrawn="1"/>
        </p:nvSpPr>
        <p:spPr>
          <a:xfrm>
            <a:off x="1219200" y="5710073"/>
            <a:ext cx="4601707" cy="332399"/>
          </a:xfrm>
          <a:prstGeom prst="rect">
            <a:avLst/>
          </a:prstGeom>
          <a:noFill/>
        </p:spPr>
        <p:txBody>
          <a:bodyPr wrap="square" lIns="0" tIns="0" rIns="0" bIns="0" rtlCol="0">
            <a:spAutoFit/>
          </a:bodyPr>
          <a:lstStyle/>
          <a:p>
            <a:r>
              <a:rPr lang="en-US" sz="2160" dirty="0">
                <a:solidFill>
                  <a:schemeClr val="bg1"/>
                </a:solidFill>
              </a:rPr>
              <a:t>FOLLOW US ON:</a:t>
            </a:r>
          </a:p>
        </p:txBody>
      </p:sp>
      <p:sp>
        <p:nvSpPr>
          <p:cNvPr id="322" name="TextBox 321"/>
          <p:cNvSpPr txBox="1"/>
          <p:nvPr userDrawn="1"/>
        </p:nvSpPr>
        <p:spPr>
          <a:xfrm>
            <a:off x="911400" y="3291840"/>
            <a:ext cx="22290123" cy="1938992"/>
          </a:xfrm>
          <a:prstGeom prst="rect">
            <a:avLst/>
          </a:prstGeom>
          <a:noFill/>
        </p:spPr>
        <p:txBody>
          <a:bodyPr wrap="square" rtlCol="0">
            <a:spAutoFit/>
          </a:bodyPr>
          <a:lstStyle/>
          <a:p>
            <a:pPr algn="l"/>
            <a:r>
              <a:rPr lang="en-US" sz="12000" b="1" dirty="0">
                <a:solidFill>
                  <a:schemeClr val="bg1"/>
                </a:solidFill>
              </a:rPr>
              <a:t>THANK YOU</a:t>
            </a:r>
          </a:p>
        </p:txBody>
      </p:sp>
      <p:pic>
        <p:nvPicPr>
          <p:cNvPr id="18" name="Picture 17"/>
          <p:cNvPicPr>
            <a:picLocks noChangeAspect="1"/>
          </p:cNvPicPr>
          <p:nvPr userDrawn="1"/>
        </p:nvPicPr>
        <p:blipFill rotWithShape="1">
          <a:blip r:embed="rId11"/>
          <a:srcRect l="63757" t="44138" b="14099"/>
          <a:stretch/>
        </p:blipFill>
        <p:spPr>
          <a:xfrm>
            <a:off x="15544802" y="1733257"/>
            <a:ext cx="8832701" cy="5728264"/>
          </a:xfrm>
          <a:prstGeom prst="rect">
            <a:avLst/>
          </a:prstGeom>
        </p:spPr>
      </p:pic>
    </p:spTree>
    <p:extLst>
      <p:ext uri="{BB962C8B-B14F-4D97-AF65-F5344CB8AC3E}">
        <p14:creationId xmlns:p14="http://schemas.microsoft.com/office/powerpoint/2010/main" val="3203007961"/>
      </p:ext>
    </p:extLst>
  </p:cSld>
  <p:clrMapOvr>
    <a:masterClrMapping/>
  </p:clrMapOvr>
  <p:extLst>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09600" y="12874752"/>
            <a:ext cx="17068800" cy="365760"/>
          </a:xfrm>
        </p:spPr>
        <p:txBody>
          <a:bodyPr/>
          <a:lstStyle>
            <a:lvl1pPr>
              <a:defRPr>
                <a:solidFill>
                  <a:schemeClr val="bg2"/>
                </a:solidFill>
              </a:defRPr>
            </a:lvl1pPr>
          </a:lstStyle>
          <a:p>
            <a:r>
              <a:rPr lang="en-US"/>
              <a:t>IBM Cloud/November 2018 / © 2018 IBM Corporation</a:t>
            </a:r>
          </a:p>
        </p:txBody>
      </p:sp>
      <p:sp>
        <p:nvSpPr>
          <p:cNvPr id="4" name="Title 3"/>
          <p:cNvSpPr>
            <a:spLocks noGrp="1"/>
          </p:cNvSpPr>
          <p:nvPr>
            <p:ph type="title"/>
          </p:nvPr>
        </p:nvSpPr>
        <p:spPr>
          <a:xfrm>
            <a:off x="609605" y="543419"/>
            <a:ext cx="10972802" cy="11944918"/>
          </a:xfrm>
        </p:spPr>
        <p:txBody>
          <a:bodyPr/>
          <a:lstStyle>
            <a:lvl1pPr>
              <a:lnSpc>
                <a:spcPct val="90000"/>
              </a:lnSpc>
              <a:defRPr sz="6394"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83500" y="643470"/>
            <a:ext cx="1390904" cy="563880"/>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26128" y="4324337"/>
            <a:ext cx="5731744" cy="5067338"/>
          </a:xfrm>
          <a:prstGeom prst="rect">
            <a:avLst/>
          </a:prstGeom>
          <a:ln w="12700">
            <a:miter lim="400000"/>
          </a:ln>
        </p:spPr>
      </p:pic>
    </p:spTree>
    <p:extLst>
      <p:ext uri="{BB962C8B-B14F-4D97-AF65-F5344CB8AC3E}">
        <p14:creationId xmlns:p14="http://schemas.microsoft.com/office/powerpoint/2010/main" val="2302660875"/>
      </p:ext>
    </p:extLst>
  </p:cSld>
  <p:clrMapOvr>
    <a:masterClrMapping/>
  </p:clrMapOvr>
  <p:hf hd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609600" y="536451"/>
            <a:ext cx="10972800" cy="11983338"/>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39108483"/>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88583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2997200"/>
            <a:ext cx="10972800" cy="9558528"/>
          </a:xfrm>
        </p:spPr>
        <p:txBody>
          <a:bodyPr/>
          <a:lstStyle>
            <a:lvl1pPr marL="0" indent="0">
              <a:spcBef>
                <a:spcPts val="0"/>
              </a:spcBef>
              <a:tabLst>
                <a:tab pos="10496100" algn="dec"/>
              </a:tabLst>
              <a:defRPr/>
            </a:lvl1pPr>
            <a:lvl2pPr marL="460950" indent="-46095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Edit Master text styles</a:t>
            </a:r>
          </a:p>
          <a:p>
            <a:pPr marL="0" marR="0" lvl="1"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Second level</a:t>
            </a:r>
          </a:p>
          <a:p>
            <a:pPr marL="0" marR="0" lvl="2"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Third level</a:t>
            </a:r>
          </a:p>
          <a:p>
            <a:pPr marL="0" marR="0" lvl="3"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Fourth level</a:t>
            </a:r>
          </a:p>
          <a:p>
            <a:pPr marL="0" marR="0" lvl="4"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Fifth level</a:t>
            </a:r>
          </a:p>
        </p:txBody>
      </p:sp>
      <p:sp>
        <p:nvSpPr>
          <p:cNvPr id="7" name="Text Placeholder 6"/>
          <p:cNvSpPr>
            <a:spLocks noGrp="1"/>
          </p:cNvSpPr>
          <p:nvPr>
            <p:ph type="body" sz="quarter" idx="13"/>
          </p:nvPr>
        </p:nvSpPr>
        <p:spPr>
          <a:xfrm>
            <a:off x="12801600" y="2997200"/>
            <a:ext cx="10972800" cy="9558528"/>
          </a:xfrm>
        </p:spPr>
        <p:txBody>
          <a:bodyPr/>
          <a:lstStyle>
            <a:lvl1pPr marL="0" indent="0">
              <a:spcBef>
                <a:spcPts val="0"/>
              </a:spcBef>
              <a:tabLst>
                <a:tab pos="10496100"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Edit Master text styles</a:t>
            </a:r>
          </a:p>
          <a:p>
            <a:pPr marL="0" marR="0" lvl="1"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Second level</a:t>
            </a:r>
          </a:p>
          <a:p>
            <a:pPr marL="0" marR="0" lvl="2"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Third level</a:t>
            </a:r>
          </a:p>
          <a:p>
            <a:pPr marL="0" marR="0" lvl="3"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Fourth level</a:t>
            </a:r>
          </a:p>
          <a:p>
            <a:pPr marL="0" marR="0" lvl="4" indent="0" algn="l" defTabSz="1217920" rtl="0" eaLnBrk="1" fontAlgn="auto" latinLnBrk="0" hangingPunct="1">
              <a:lnSpc>
                <a:spcPct val="100000"/>
              </a:lnSpc>
              <a:spcBef>
                <a:spcPts val="2932"/>
              </a:spcBef>
              <a:spcAft>
                <a:spcPts val="0"/>
              </a:spcAft>
              <a:buClrTx/>
              <a:buSzTx/>
              <a:buFont typeface="Arial"/>
              <a:buNone/>
              <a:tabLst>
                <a:tab pos="10717698" algn="r"/>
              </a:tabLst>
              <a:defRPr/>
            </a:pPr>
            <a:r>
              <a:rPr lang="en-US" dirty="0"/>
              <a:t>Fifth level</a:t>
            </a:r>
          </a:p>
        </p:txBody>
      </p:sp>
    </p:spTree>
    <p:extLst>
      <p:ext uri="{BB962C8B-B14F-4D97-AF65-F5344CB8AC3E}">
        <p14:creationId xmlns:p14="http://schemas.microsoft.com/office/powerpoint/2010/main" val="909623669"/>
      </p:ext>
    </p:extLst>
  </p:cSld>
  <p:clrMapOvr>
    <a:masterClrMapping/>
  </p:clrMapOvr>
  <p:hf hd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7"/>
            <a:ext cx="10972800" cy="2676818"/>
          </a:xfrm>
        </p:spPr>
        <p:txBody>
          <a:bodyPr/>
          <a:lstStyle>
            <a:lvl1pPr>
              <a:defRPr sz="426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385002" y="2708488"/>
            <a:ext cx="10972800" cy="8290560"/>
          </a:xfrm>
        </p:spPr>
        <p:txBody>
          <a:bodyPr/>
          <a:lstStyle>
            <a:lvl1pPr>
              <a:lnSpc>
                <a:spcPct val="90000"/>
              </a:lnSpc>
              <a:spcBef>
                <a:spcPts val="0"/>
              </a:spcBef>
              <a:defRPr sz="25574"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690226176"/>
      </p:ext>
    </p:extLst>
  </p:cSld>
  <p:clrMapOvr>
    <a:masterClrMapping/>
  </p:clrMapOvr>
  <p:hf hd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609600" y="560837"/>
            <a:ext cx="10972800" cy="2676818"/>
          </a:xfrm>
        </p:spPr>
        <p:txBody>
          <a:bodyPr/>
          <a:lstStyle>
            <a:lvl1pPr>
              <a:defRPr sz="4262">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385002" y="2708488"/>
            <a:ext cx="10972800" cy="8290560"/>
          </a:xfrm>
        </p:spPr>
        <p:txBody>
          <a:bodyPr/>
          <a:lstStyle>
            <a:lvl1pPr>
              <a:lnSpc>
                <a:spcPct val="90000"/>
              </a:lnSpc>
              <a:spcBef>
                <a:spcPts val="0"/>
              </a:spcBef>
              <a:defRPr sz="25574"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12192000" y="0"/>
            <a:ext cx="12192000" cy="13716000"/>
          </a:xfrm>
        </p:spPr>
        <p:txBody>
          <a:bodyPr/>
          <a:lstStyle>
            <a:lvl1pPr>
              <a:defRPr>
                <a:solidFill>
                  <a:schemeClr val="bg2"/>
                </a:solidFill>
              </a:defRPr>
            </a:lvl1pPr>
          </a:lstStyle>
          <a:p>
            <a:r>
              <a:rPr lang="en-US"/>
              <a:t>Click icon to add picture</a:t>
            </a:r>
          </a:p>
        </p:txBody>
      </p:sp>
    </p:spTree>
    <p:extLst>
      <p:ext uri="{BB962C8B-B14F-4D97-AF65-F5344CB8AC3E}">
        <p14:creationId xmlns:p14="http://schemas.microsoft.com/office/powerpoint/2010/main" val="4229355853"/>
      </p:ext>
    </p:extLst>
  </p:cSld>
  <p:clrMapOvr>
    <a:masterClrMapping/>
  </p:clrMapOvr>
  <p:hf hd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417088" y="225877"/>
            <a:ext cx="23164800" cy="11929534"/>
          </a:xfrm>
        </p:spPr>
        <p:txBody>
          <a:bodyPr/>
          <a:lstStyle>
            <a:lvl1pPr>
              <a:lnSpc>
                <a:spcPct val="90000"/>
              </a:lnSpc>
              <a:defRPr sz="25574"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567153305"/>
      </p:ext>
    </p:extLst>
  </p:cSld>
  <p:clrMapOvr>
    <a:masterClrMapping/>
  </p:clrMapOvr>
  <p:hf hd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3833232" cy="12055480"/>
          </a:xfrm>
        </p:spPr>
        <p:txBody>
          <a:bodyPr/>
          <a:lstStyle>
            <a:lvl1pPr marL="312938" indent="-312938">
              <a:tabLst/>
              <a:defRPr>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626192762"/>
      </p:ext>
    </p:extLst>
  </p:cSld>
  <p:clrMapOvr>
    <a:masterClrMapping/>
  </p:clrMapOvr>
  <p:hf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3"/>
            <a:ext cx="10972800" cy="1154146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1316738"/>
            <a:ext cx="10972800" cy="11199280"/>
          </a:xfrm>
        </p:spPr>
        <p:txBody>
          <a:bodyPr/>
          <a:lstStyle>
            <a:lvl1pPr>
              <a:spcBef>
                <a:spcPts val="2932"/>
              </a:spcBef>
              <a:spcAft>
                <a:spcPts val="0"/>
              </a:spcAft>
              <a:defRPr/>
            </a:lvl1pPr>
            <a:lvl2pPr>
              <a:spcBef>
                <a:spcPts val="2932"/>
              </a:spcBef>
              <a:defRPr/>
            </a:lvl2pPr>
            <a:lvl3pPr>
              <a:spcBef>
                <a:spcPts val="2932"/>
              </a:spcBef>
              <a:defRPr/>
            </a:lvl3pPr>
            <a:lvl4pPr>
              <a:spcBef>
                <a:spcPts val="2932"/>
              </a:spcBef>
              <a:defRPr/>
            </a:lvl4pPr>
            <a:lvl5pPr>
              <a:spcBef>
                <a:spcPts val="2932"/>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4843"/>
            <a:ext cx="10972800" cy="800098"/>
          </a:xfrm>
        </p:spPr>
        <p:txBody>
          <a:bodyPr/>
          <a:lstStyle>
            <a:lvl1pPr>
              <a:defRPr sz="2932"/>
            </a:lvl1pPr>
          </a:lstStyle>
          <a:p>
            <a:pPr lvl="0"/>
            <a:r>
              <a:rPr lang="en-US" dirty="0"/>
              <a:t>Edit Master text styles</a:t>
            </a:r>
          </a:p>
        </p:txBody>
      </p:sp>
    </p:spTree>
    <p:extLst>
      <p:ext uri="{BB962C8B-B14F-4D97-AF65-F5344CB8AC3E}">
        <p14:creationId xmlns:p14="http://schemas.microsoft.com/office/powerpoint/2010/main" val="201861275"/>
      </p:ext>
    </p:extLst>
  </p:cSld>
  <p:clrMapOvr>
    <a:masterClrMapping/>
  </p:clrMapOvr>
  <p:hf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5582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ext Placeholder 7"/>
          <p:cNvSpPr>
            <a:spLocks noGrp="1"/>
          </p:cNvSpPr>
          <p:nvPr>
            <p:ph type="body" sz="quarter" idx="12"/>
          </p:nvPr>
        </p:nvSpPr>
        <p:spPr>
          <a:xfrm>
            <a:off x="609600" y="2999239"/>
            <a:ext cx="10972800" cy="9562254"/>
          </a:xfrm>
        </p:spPr>
        <p:txBody>
          <a:bodyPr/>
          <a:lstStyle>
            <a:lvl1pPr>
              <a:spcBef>
                <a:spcPts val="0"/>
              </a:spcBef>
              <a:defRPr sz="373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12801600" y="2999239"/>
            <a:ext cx="10972800" cy="9562254"/>
          </a:xfrm>
        </p:spPr>
        <p:txBody>
          <a:bodyPr/>
          <a:lstStyle>
            <a:lvl1pPr>
              <a:spcBef>
                <a:spcPts val="0"/>
              </a:spcBef>
              <a:defRPr sz="373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687561"/>
      </p:ext>
    </p:extLst>
  </p:cSld>
  <p:clrMapOvr>
    <a:masterClrMapping/>
  </p:clrMapOvr>
  <p:hf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15920"/>
            <a:ext cx="10972800" cy="9572416"/>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15927"/>
            <a:ext cx="10972800" cy="9572414"/>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25194"/>
      </p:ext>
    </p:extLst>
  </p:cSld>
  <p:clrMapOvr>
    <a:masterClrMapping/>
  </p:clrMapOvr>
  <p:hf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609600" y="2654723"/>
            <a:ext cx="10972800" cy="9833618"/>
          </a:xfrm>
        </p:spPr>
        <p:txBody>
          <a:bodyPr/>
          <a:lstStyle>
            <a:lvl1pPr>
              <a:defRPr sz="6394"/>
            </a:lvl1pPr>
          </a:lstStyle>
          <a:p>
            <a:pPr lvl="0"/>
            <a:r>
              <a:rPr lang="en-US" dirty="0"/>
              <a:t>Edit Master text styles</a:t>
            </a:r>
          </a:p>
        </p:txBody>
      </p:sp>
      <p:sp>
        <p:nvSpPr>
          <p:cNvPr id="8" name="Content Placeholder 7"/>
          <p:cNvSpPr>
            <a:spLocks noGrp="1"/>
          </p:cNvSpPr>
          <p:nvPr>
            <p:ph sz="quarter" idx="13"/>
          </p:nvPr>
        </p:nvSpPr>
        <p:spPr>
          <a:xfrm>
            <a:off x="12801600" y="2977735"/>
            <a:ext cx="10972800" cy="9510606"/>
          </a:xfrm>
        </p:spPr>
        <p:txBody>
          <a:bodyPr/>
          <a:lstStyle>
            <a:lvl1pPr>
              <a:defRPr sz="3730"/>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7514452"/>
      </p:ext>
    </p:extLst>
  </p:cSld>
  <p:clrMapOvr>
    <a:masterClrMapping/>
  </p:clrMapOvr>
  <p:hf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1097280"/>
            <a:ext cx="17068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15923"/>
            <a:ext cx="4876800" cy="9572414"/>
          </a:xfrm>
        </p:spPr>
        <p:txBody>
          <a:bodyPr/>
          <a:lstStyle>
            <a:lvl1pPr>
              <a:spcBef>
                <a:spcPts val="2932"/>
              </a:spcBef>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6705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18897600" y="2915923"/>
            <a:ext cx="4876800" cy="957241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04849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18873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335362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1097280"/>
            <a:ext cx="10972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7" name="Text Placeholder 6"/>
          <p:cNvSpPr>
            <a:spLocks noGrp="1"/>
          </p:cNvSpPr>
          <p:nvPr>
            <p:ph type="body" sz="quarter" idx="14"/>
          </p:nvPr>
        </p:nvSpPr>
        <p:spPr>
          <a:xfrm>
            <a:off x="609600" y="2926087"/>
            <a:ext cx="10972800" cy="9562254"/>
          </a:xfrm>
        </p:spPr>
        <p:txBody>
          <a:bodyPr/>
          <a:lstStyle>
            <a:lvl1pPr>
              <a:defRPr sz="4262"/>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88703831"/>
      </p:ext>
    </p:extLst>
  </p:cSld>
  <p:clrMapOvr>
    <a:masterClrMapping/>
  </p:clrMapOvr>
  <p:hf hdr="0" dt="0"/>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536450"/>
            <a:ext cx="10972800" cy="17068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4"/>
          </p:nvPr>
        </p:nvSpPr>
        <p:spPr>
          <a:xfrm>
            <a:off x="609600" y="2926083"/>
            <a:ext cx="4876800" cy="9562254"/>
          </a:xfrm>
        </p:spPr>
        <p:txBody>
          <a:bodyPr/>
          <a:lstStyle>
            <a:lvl1pPr>
              <a:spcBef>
                <a:spcPts val="2932"/>
              </a:spcBef>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6705600" y="2926083"/>
            <a:ext cx="4876800" cy="9562254"/>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7409814"/>
      </p:ext>
    </p:extLst>
  </p:cSld>
  <p:clrMapOvr>
    <a:masterClrMapping/>
  </p:clrMapOvr>
  <p:hf hdr="0" dt="0"/>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609600" y="2755392"/>
            <a:ext cx="10972800" cy="95097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
        <p:nvSpPr>
          <p:cNvPr id="10" name="Text Placeholder 9"/>
          <p:cNvSpPr>
            <a:spLocks noGrp="1"/>
          </p:cNvSpPr>
          <p:nvPr>
            <p:ph type="body" sz="quarter" idx="16"/>
          </p:nvPr>
        </p:nvSpPr>
        <p:spPr>
          <a:xfrm>
            <a:off x="18897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104185"/>
      </p:ext>
    </p:extLst>
  </p:cSld>
  <p:clrMapOvr>
    <a:masterClrMapping/>
  </p:clrMapOvr>
  <p:hf hdr="0" dt="0"/>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12192000" y="0"/>
            <a:ext cx="12192000" cy="13716000"/>
          </a:xfrm>
          <a:prstGeom prst="rect">
            <a:avLst/>
          </a:prstGeom>
          <a:solidFill>
            <a:schemeClr val="tx1"/>
          </a:solidFill>
        </p:spPr>
        <p:txBody>
          <a:bodyPr wrap="square" lIns="0" tIns="0" rIns="0" bIns="0" rtlCol="0" anchor="ctr">
            <a:noAutofit/>
          </a:bodyPr>
          <a:lstStyle/>
          <a:p>
            <a:pPr algn="ctr"/>
            <a:endParaRPr lang="en-US" sz="3196">
              <a:solidFill>
                <a:srgbClr val="FFFFFF"/>
              </a:solidFill>
              <a:latin typeface="IBM Plex Sans" panose="020B0503050203000203" pitchFamily="34" charset="0"/>
              <a:cs typeface="Arial"/>
            </a:endParaRPr>
          </a:p>
        </p:txBody>
      </p:sp>
      <p:sp>
        <p:nvSpPr>
          <p:cNvPr id="2" name="Title 1"/>
          <p:cNvSpPr>
            <a:spLocks noGrp="1"/>
          </p:cNvSpPr>
          <p:nvPr>
            <p:ph type="title"/>
          </p:nvPr>
        </p:nvSpPr>
        <p:spPr>
          <a:xfrm>
            <a:off x="609600" y="2755392"/>
            <a:ext cx="10972800" cy="950976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12801600" y="2999237"/>
            <a:ext cx="10972800" cy="9337186"/>
          </a:xfrm>
        </p:spPr>
        <p:txBody>
          <a:bodyPr/>
          <a:lstStyle>
            <a:lvl1pPr>
              <a:defRPr>
                <a:solidFill>
                  <a:schemeClr val="bg2"/>
                </a:solidFill>
              </a:defRPr>
            </a:lvl1pPr>
            <a:lvl2pPr marL="0" indent="0">
              <a:spcBef>
                <a:spcPts val="2932"/>
              </a:spcBef>
              <a:buFontTx/>
              <a:buNone/>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609600" y="536455"/>
            <a:ext cx="10972800" cy="800098"/>
          </a:xfrm>
        </p:spPr>
        <p:txBody>
          <a:bodyPr/>
          <a:lstStyle>
            <a:lvl1pPr>
              <a:defRPr sz="2932"/>
            </a:lvl1pPr>
          </a:lstStyle>
          <a:p>
            <a:pPr lvl="0"/>
            <a:r>
              <a:rPr lang="en-US" dirty="0"/>
              <a:t>Edit Master text styles</a:t>
            </a:r>
          </a:p>
        </p:txBody>
      </p:sp>
    </p:spTree>
    <p:extLst>
      <p:ext uri="{BB962C8B-B14F-4D97-AF65-F5344CB8AC3E}">
        <p14:creationId xmlns:p14="http://schemas.microsoft.com/office/powerpoint/2010/main" val="2789304283"/>
      </p:ext>
    </p:extLst>
  </p:cSld>
  <p:clrMapOvr>
    <a:masterClrMapping/>
  </p:clrMapOvr>
  <p:hf hdr="0" dt="0"/>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12192000" y="0"/>
            <a:ext cx="12192000" cy="13716000"/>
          </a:xfrm>
        </p:spPr>
        <p:txBody>
          <a:bodyPr/>
          <a:lstStyle>
            <a:lvl1pPr>
              <a:defRPr/>
            </a:lvl1pPr>
          </a:lstStyle>
          <a:p>
            <a:r>
              <a:rPr lang="en-US"/>
              <a:t>Click icon to add picture</a:t>
            </a:r>
          </a:p>
        </p:txBody>
      </p:sp>
      <p:sp>
        <p:nvSpPr>
          <p:cNvPr id="2" name="Title 1"/>
          <p:cNvSpPr>
            <a:spLocks noGrp="1"/>
          </p:cNvSpPr>
          <p:nvPr>
            <p:ph type="title"/>
          </p:nvPr>
        </p:nvSpPr>
        <p:spPr>
          <a:xfrm>
            <a:off x="609600" y="536452"/>
            <a:ext cx="10972800" cy="1174106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498871781"/>
      </p:ext>
    </p:extLst>
  </p:cSld>
  <p:clrMapOvr>
    <a:masterClrMapping/>
  </p:clrMapOvr>
  <p:hf hd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2"/>
            <a:ext cx="10972800" cy="11741064"/>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415694144"/>
      </p:ext>
    </p:extLst>
  </p:cSld>
  <p:clrMapOvr>
    <a:masterClrMapping/>
  </p:clrMapOvr>
  <p:hf hdr="0" dt="0"/>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01600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938935830"/>
      </p:ext>
    </p:extLst>
  </p:cSld>
  <p:clrMapOvr>
    <a:masterClrMapping/>
  </p:clrMapOvr>
  <p:hf hdr="0" dt="0"/>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2" y="6858000"/>
            <a:ext cx="12192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12" name="Text Placeholder 11"/>
          <p:cNvSpPr>
            <a:spLocks noGrp="1"/>
          </p:cNvSpPr>
          <p:nvPr>
            <p:ph type="body" sz="quarter" idx="13"/>
          </p:nvPr>
        </p:nvSpPr>
        <p:spPr>
          <a:xfrm>
            <a:off x="609600" y="487687"/>
            <a:ext cx="10972800" cy="800098"/>
          </a:xfrm>
        </p:spPr>
        <p:txBody>
          <a:bodyPr/>
          <a:lstStyle>
            <a:lvl1pPr>
              <a:defRPr sz="4262"/>
            </a:lvl1pPr>
          </a:lstStyle>
          <a:p>
            <a:pPr lvl="0"/>
            <a:r>
              <a:rPr lang="en-US" dirty="0"/>
              <a:t>Edit Master text styles</a:t>
            </a:r>
          </a:p>
        </p:txBody>
      </p:sp>
      <p:sp>
        <p:nvSpPr>
          <p:cNvPr id="7" name="Text Placeholder 6"/>
          <p:cNvSpPr>
            <a:spLocks noGrp="1"/>
          </p:cNvSpPr>
          <p:nvPr>
            <p:ph type="body" sz="quarter" idx="14"/>
          </p:nvPr>
        </p:nvSpPr>
        <p:spPr>
          <a:xfrm>
            <a:off x="609600" y="2926087"/>
            <a:ext cx="10972800" cy="9303282"/>
          </a:xfrm>
        </p:spPr>
        <p:txBody>
          <a:bodyPr/>
          <a:lstStyle>
            <a:lvl1pPr>
              <a:defRPr sz="4262"/>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18288000" y="0"/>
            <a:ext cx="6096000" cy="6858000"/>
          </a:xfrm>
          <a:solidFill>
            <a:schemeClr val="bg1"/>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12192000" y="0"/>
            <a:ext cx="6096000" cy="6858000"/>
          </a:xfrm>
          <a:solidFill>
            <a:schemeClr val="accent2"/>
          </a:solidFill>
        </p:spPr>
        <p:txBody>
          <a:bodyPr lIns="228600" tIns="192024" rIns="228600" bIns="228600"/>
          <a:lstStyle>
            <a:lvl1pPr>
              <a:defRPr sz="373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1894493792"/>
      </p:ext>
    </p:extLst>
  </p:cSld>
  <p:clrMapOvr>
    <a:masterClrMapping/>
  </p:clrMapOvr>
  <p:hf hd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12192002" y="6858000"/>
            <a:ext cx="12192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Content Placeholder 7"/>
          <p:cNvSpPr>
            <a:spLocks noGrp="1"/>
          </p:cNvSpPr>
          <p:nvPr>
            <p:ph sz="quarter" idx="15"/>
          </p:nvPr>
        </p:nvSpPr>
        <p:spPr>
          <a:xfrm>
            <a:off x="18288000" y="0"/>
            <a:ext cx="6096000" cy="6858000"/>
          </a:xfrm>
          <a:solidFill>
            <a:schemeClr val="accent2"/>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0" name="Content Placeholder 9"/>
          <p:cNvSpPr>
            <a:spLocks noGrp="1"/>
          </p:cNvSpPr>
          <p:nvPr>
            <p:ph sz="quarter" idx="16"/>
          </p:nvPr>
        </p:nvSpPr>
        <p:spPr>
          <a:xfrm>
            <a:off x="12192000" y="0"/>
            <a:ext cx="6096000" cy="6858000"/>
          </a:xfrm>
          <a:solidFill>
            <a:schemeClr val="tx1"/>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6858005"/>
            <a:ext cx="12192000" cy="5630334"/>
          </a:xfrm>
          <a:solidFill>
            <a:schemeClr val="tx1"/>
          </a:solidFill>
        </p:spPr>
        <p:txBody>
          <a:bodyPr lIns="228600" tIns="192024" rIns="228600" bIns="228600"/>
          <a:lstStyle>
            <a:lvl1pPr>
              <a:defRPr sz="373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6" name="Title 5"/>
          <p:cNvSpPr>
            <a:spLocks noGrp="1"/>
          </p:cNvSpPr>
          <p:nvPr>
            <p:ph type="title"/>
          </p:nvPr>
        </p:nvSpPr>
        <p:spPr>
          <a:xfrm>
            <a:off x="5" y="-1"/>
            <a:ext cx="12191998" cy="6858002"/>
          </a:xfrm>
          <a:solidFill>
            <a:schemeClr val="accent2"/>
          </a:solidFill>
        </p:spPr>
        <p:txBody>
          <a:bodyPr lIns="228600" tIns="201168" rIns="228600" bIns="228600"/>
          <a:lstStyle>
            <a:lvl1pPr>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142492377"/>
      </p:ext>
    </p:extLst>
  </p:cSld>
  <p:clrMapOvr>
    <a:masterClrMapping/>
  </p:clrMapOvr>
  <p:hf hd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18287994" y="6858000"/>
            <a:ext cx="6096000" cy="6858000"/>
          </a:xfrm>
          <a:solidFill>
            <a:schemeClr val="accent4">
              <a:lumMod val="60000"/>
              <a:lumOff val="40000"/>
            </a:schemeClr>
          </a:solidFill>
        </p:spPr>
        <p:txBody>
          <a:bodyPr lIns="228600" tIns="192024" rIns="228600" bIns="228600"/>
          <a:lstStyle>
            <a:lvl1pPr>
              <a:defRPr sz="3730">
                <a:solidFill>
                  <a:schemeClr val="bg1"/>
                </a:solidFill>
              </a:defRPr>
            </a:lvl1pPr>
          </a:lstStyle>
          <a:p>
            <a:pPr lvl="0"/>
            <a:r>
              <a:rPr lang="en-US" dirty="0"/>
              <a:t>Edit Master text styles</a:t>
            </a:r>
          </a:p>
        </p:txBody>
      </p:sp>
      <p:sp>
        <p:nvSpPr>
          <p:cNvPr id="10" name="Content Placeholder 9"/>
          <p:cNvSpPr>
            <a:spLocks noGrp="1"/>
          </p:cNvSpPr>
          <p:nvPr>
            <p:ph sz="quarter" idx="16"/>
          </p:nvPr>
        </p:nvSpPr>
        <p:spPr>
          <a:xfrm>
            <a:off x="6096000" y="6858000"/>
            <a:ext cx="6096000" cy="6858000"/>
          </a:xfrm>
          <a:solidFill>
            <a:schemeClr val="accent3"/>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14" name="Content Placeholder 13"/>
          <p:cNvSpPr>
            <a:spLocks noGrp="1"/>
          </p:cNvSpPr>
          <p:nvPr>
            <p:ph sz="quarter" idx="17"/>
          </p:nvPr>
        </p:nvSpPr>
        <p:spPr>
          <a:xfrm>
            <a:off x="12192006" y="6858000"/>
            <a:ext cx="6095992" cy="6858000"/>
          </a:xfrm>
          <a:solidFill>
            <a:schemeClr val="accent4"/>
          </a:solidFill>
        </p:spPr>
        <p:txBody>
          <a:bodyPr lIns="228600" tIns="192024" rIns="228600" bIns="228600"/>
          <a:lstStyle>
            <a:lvl1pPr>
              <a:defRPr sz="3730">
                <a:solidFill>
                  <a:schemeClr val="bg2"/>
                </a:solidFill>
              </a:defRPr>
            </a:lvl1pPr>
          </a:lstStyle>
          <a:p>
            <a:pPr lvl="0"/>
            <a:r>
              <a:rPr lang="en-US" dirty="0"/>
              <a:t>Edit Master text styles</a:t>
            </a:r>
          </a:p>
        </p:txBody>
      </p:sp>
      <p:sp>
        <p:nvSpPr>
          <p:cNvPr id="5" name="Content Placeholder 4"/>
          <p:cNvSpPr>
            <a:spLocks noGrp="1"/>
          </p:cNvSpPr>
          <p:nvPr>
            <p:ph sz="quarter" idx="18"/>
          </p:nvPr>
        </p:nvSpPr>
        <p:spPr>
          <a:xfrm>
            <a:off x="0" y="6858000"/>
            <a:ext cx="6096000" cy="6858000"/>
          </a:xfrm>
          <a:solidFill>
            <a:schemeClr val="accent2"/>
          </a:solidFill>
        </p:spPr>
        <p:txBody>
          <a:bodyPr lIns="228600" tIns="192024" rIns="228600" bIns="228600"/>
          <a:lstStyle>
            <a:lvl1pPr>
              <a:defRPr sz="373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5" y="-1"/>
            <a:ext cx="24383998" cy="6858002"/>
          </a:xfrm>
          <a:solidFill>
            <a:schemeClr val="tx1"/>
          </a:solidFill>
        </p:spPr>
        <p:txBody>
          <a:bodyPr lIns="228600" tIns="155448" rIns="228600" bIns="228600"/>
          <a:lstStyle>
            <a:lvl1pPr>
              <a:defRPr sz="12788">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595416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12192000" y="1"/>
            <a:ext cx="12192000" cy="13716000"/>
          </a:xfrm>
          <a:prstGeom prst="rect">
            <a:avLst/>
          </a:prstGeom>
          <a:solidFill>
            <a:schemeClr val="tx2"/>
          </a:solidFill>
        </p:spPr>
        <p:txBody>
          <a:bodyPr wrap="square" lIns="0" tIns="0" rIns="0" bIns="0" rtlCol="0" anchor="ctr">
            <a:noAutofit/>
          </a:bodyPr>
          <a:lstStyle/>
          <a:p>
            <a:pPr algn="ctr"/>
            <a:endParaRPr lang="en-US" sz="3197" err="1">
              <a:solidFill>
                <a:srgbClr val="FFFFFF"/>
              </a:solidFill>
              <a:latin typeface="Arial"/>
              <a:cs typeface="Arial"/>
            </a:endParaRPr>
          </a:p>
        </p:txBody>
      </p:sp>
      <p:sp>
        <p:nvSpPr>
          <p:cNvPr id="2" name="Title 1"/>
          <p:cNvSpPr>
            <a:spLocks noGrp="1"/>
          </p:cNvSpPr>
          <p:nvPr>
            <p:ph type="title"/>
          </p:nvPr>
        </p:nvSpPr>
        <p:spPr>
          <a:xfrm>
            <a:off x="560832" y="536449"/>
            <a:ext cx="11045771"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12777216" y="536449"/>
            <a:ext cx="10997184" cy="1145235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060776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itle 5"/>
          <p:cNvSpPr>
            <a:spLocks noGrp="1"/>
          </p:cNvSpPr>
          <p:nvPr>
            <p:ph type="title"/>
          </p:nvPr>
        </p:nvSpPr>
        <p:spPr>
          <a:xfrm>
            <a:off x="5" y="-2"/>
            <a:ext cx="24383998" cy="3441704"/>
          </a:xfrm>
          <a:solidFill>
            <a:schemeClr val="tx1"/>
          </a:solidFill>
        </p:spPr>
        <p:txBody>
          <a:bodyPr lIns="228600" tIns="201168" rIns="228600" bIns="228600"/>
          <a:lstStyle>
            <a:lvl1pPr>
              <a:defRPr sz="6394">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46068076"/>
      </p:ext>
    </p:extLst>
  </p:cSld>
  <p:clrMapOvr>
    <a:masterClrMapping/>
  </p:clrMapOvr>
  <p:hf hd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7620000"/>
            <a:ext cx="6096000" cy="6096000"/>
          </a:xfrm>
          <a:solidFill>
            <a:schemeClr val="tx1"/>
          </a:solidFill>
        </p:spPr>
        <p:txBody>
          <a:bodyPr lIns="228600" tIns="155448" rIns="228600" bIns="228600"/>
          <a:lstStyle>
            <a:lvl1pPr>
              <a:defRPr>
                <a:solidFill>
                  <a:schemeClr val="bg2"/>
                </a:solidFill>
              </a:defRPr>
            </a:lvl1pPr>
            <a:lvl2pPr>
              <a:defRPr sz="2664">
                <a:solidFill>
                  <a:schemeClr val="bg2"/>
                </a:solidFill>
              </a:defRPr>
            </a:lvl2pPr>
            <a:lvl3pPr>
              <a:defRPr sz="2664">
                <a:solidFill>
                  <a:schemeClr val="bg2"/>
                </a:solidFill>
              </a:defRPr>
            </a:lvl3pPr>
            <a:lvl4pPr>
              <a:defRPr sz="2664">
                <a:solidFill>
                  <a:schemeClr val="bg2"/>
                </a:solidFill>
              </a:defRPr>
            </a:lvl4pPr>
            <a:lvl5pPr>
              <a:defRPr sz="2664">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1666255625"/>
      </p:ext>
    </p:extLst>
  </p:cSld>
  <p:clrMapOvr>
    <a:masterClrMapping/>
  </p:clrMapOvr>
  <p:hf hd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000" cy="13716000"/>
          </a:xfrm>
          <a:solidFill>
            <a:schemeClr val="tx1"/>
          </a:solidFill>
        </p:spPr>
        <p:txBody>
          <a:bodyPr lIns="228600" tIns="192024" rIns="228600" bIns="228600"/>
          <a:lstStyle>
            <a:lvl1pPr>
              <a:defRPr sz="4262">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0"/>
          </p:nvPr>
        </p:nvSpPr>
        <p:spPr>
          <a:xfrm>
            <a:off x="6096000" y="0"/>
            <a:ext cx="6096000" cy="13716000"/>
          </a:xfrm>
          <a:solidFill>
            <a:schemeClr val="accent2"/>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15" name="Content Placeholder 14"/>
          <p:cNvSpPr>
            <a:spLocks noGrp="1"/>
          </p:cNvSpPr>
          <p:nvPr>
            <p:ph sz="quarter" idx="21"/>
          </p:nvPr>
        </p:nvSpPr>
        <p:spPr>
          <a:xfrm>
            <a:off x="12192000" y="0"/>
            <a:ext cx="6096000" cy="13716000"/>
          </a:xfrm>
          <a:solidFill>
            <a:schemeClr val="accent3"/>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17" name="Content Placeholder 16"/>
          <p:cNvSpPr>
            <a:spLocks noGrp="1"/>
          </p:cNvSpPr>
          <p:nvPr>
            <p:ph sz="quarter" idx="22"/>
          </p:nvPr>
        </p:nvSpPr>
        <p:spPr>
          <a:xfrm>
            <a:off x="18288000" y="0"/>
            <a:ext cx="6096000" cy="13716000"/>
          </a:xfrm>
          <a:solidFill>
            <a:schemeClr val="accent4"/>
          </a:solidFill>
        </p:spPr>
        <p:txBody>
          <a:bodyPr lIns="228600" tIns="192024" rIns="228600" bIns="228600"/>
          <a:lstStyle>
            <a:lvl1pPr>
              <a:defRPr sz="3730">
                <a:solidFill>
                  <a:schemeClr val="bg2"/>
                </a:solidFill>
              </a:defRPr>
            </a:lvl1pPr>
            <a:lvl2pPr>
              <a:defRPr sz="2932">
                <a:solidFill>
                  <a:schemeClr val="bg2"/>
                </a:solidFill>
              </a:defRPr>
            </a:lvl2pPr>
            <a:lvl3pPr>
              <a:defRPr sz="2932">
                <a:solidFill>
                  <a:schemeClr val="bg2"/>
                </a:solidFill>
              </a:defRPr>
            </a:lvl3pPr>
            <a:lvl4pPr>
              <a:defRPr sz="2932">
                <a:solidFill>
                  <a:schemeClr val="bg2"/>
                </a:solidFill>
              </a:defRPr>
            </a:lvl4pPr>
            <a:lvl5pPr>
              <a:defRPr sz="2932">
                <a:solidFill>
                  <a:schemeClr val="bg2"/>
                </a:solidFill>
              </a:defRPr>
            </a:lvl5pPr>
          </a:lstStyle>
          <a:p>
            <a:pPr lvl="0"/>
            <a:r>
              <a:rPr lang="en-US" dirty="0"/>
              <a:t>Edit Master text styles</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811454853"/>
      </p:ext>
    </p:extLst>
  </p:cSld>
  <p:clrMapOvr>
    <a:masterClrMapping/>
  </p:clrMapOvr>
  <p:hf hd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2926087"/>
            <a:ext cx="4876800" cy="9337186"/>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876749"/>
      </p:ext>
    </p:extLst>
  </p:cSld>
  <p:clrMapOvr>
    <a:masterClrMapping/>
  </p:clrMapOvr>
  <p:hf hd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77305"/>
            <a:ext cx="4876800" cy="9211734"/>
          </a:xfrm>
        </p:spPr>
        <p:txBody>
          <a:bodyPr/>
          <a:lstStyle>
            <a:lvl1pPr>
              <a:defRPr sz="3730"/>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6705600" y="1778005"/>
            <a:ext cx="17068800" cy="10198102"/>
          </a:xfrm>
        </p:spPr>
        <p:txBody>
          <a:bodyPr/>
          <a:lstStyle>
            <a:lvl1pPr>
              <a:defRPr/>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9548740"/>
      </p:ext>
    </p:extLst>
  </p:cSld>
  <p:clrMapOvr>
    <a:masterClrMapping/>
  </p:clrMapOvr>
  <p:hf hd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77305"/>
            <a:ext cx="4876800" cy="9211734"/>
          </a:xfrm>
        </p:spPr>
        <p:txBody>
          <a:bodyPr/>
          <a:lstStyle>
            <a:lvl1pPr>
              <a:defRPr sz="3730"/>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4515981"/>
      </p:ext>
    </p:extLst>
  </p:cSld>
  <p:clrMapOvr>
    <a:masterClrMapping/>
  </p:clrMapOvr>
  <p:hf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26080"/>
            <a:ext cx="4876800" cy="9339072"/>
          </a:xfrm>
        </p:spPr>
        <p:txBody>
          <a:bodyPr/>
          <a:lstStyle>
            <a:lvl1pPr>
              <a:defRPr sz="4262"/>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99234"/>
            <a:ext cx="4876800" cy="9217152"/>
          </a:xfrm>
        </p:spPr>
        <p:txBody>
          <a:bodyPr/>
          <a:lstStyle>
            <a:lvl1pPr>
              <a:defRPr sz="3730"/>
            </a:lvl1pPr>
            <a:lvl2pPr marL="0" indent="0">
              <a:buNone/>
              <a:defRPr sz="2664"/>
            </a:lvl2pPr>
            <a:lvl3pPr>
              <a:defRPr sz="2664"/>
            </a:lvl3pPr>
            <a:lvl4pPr>
              <a:defRPr sz="2664"/>
            </a:lvl4pPr>
            <a:lvl5pPr>
              <a:defRPr sz="2664"/>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12192000" y="0"/>
            <a:ext cx="12192000" cy="13716000"/>
          </a:xfrm>
        </p:spPr>
        <p:txBody>
          <a:bodyPr/>
          <a:lstStyle>
            <a:lvl1pPr>
              <a:defRPr/>
            </a:lvl1pPr>
          </a:lstStyle>
          <a:p>
            <a:r>
              <a:rPr lang="en-US"/>
              <a:t>Click icon to add picture</a:t>
            </a:r>
          </a:p>
        </p:txBody>
      </p:sp>
    </p:spTree>
    <p:extLst>
      <p:ext uri="{BB962C8B-B14F-4D97-AF65-F5344CB8AC3E}">
        <p14:creationId xmlns:p14="http://schemas.microsoft.com/office/powerpoint/2010/main" val="3921319734"/>
      </p:ext>
    </p:extLst>
  </p:cSld>
  <p:clrMapOvr>
    <a:masterClrMapping/>
  </p:clrMapOvr>
  <p:hf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51"/>
            <a:ext cx="10972800" cy="238673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7" name="Text Placeholder 6"/>
          <p:cNvSpPr>
            <a:spLocks noGrp="1"/>
          </p:cNvSpPr>
          <p:nvPr>
            <p:ph type="body" sz="quarter" idx="12"/>
          </p:nvPr>
        </p:nvSpPr>
        <p:spPr>
          <a:xfrm>
            <a:off x="609600" y="2926080"/>
            <a:ext cx="4876800" cy="9339072"/>
          </a:xfrm>
        </p:spPr>
        <p:txBody>
          <a:bodyPr/>
          <a:lstStyle>
            <a:lvl1pPr>
              <a:defRPr sz="4262"/>
            </a:lvl1pPr>
            <a:lvl2pPr>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6705600" y="2976034"/>
            <a:ext cx="4876800" cy="9217152"/>
          </a:xfrm>
        </p:spPr>
        <p:txBody>
          <a:bodyPr/>
          <a:lstStyle>
            <a:lvl1pPr>
              <a:defRPr sz="3730"/>
            </a:lvl1pPr>
            <a:lvl2pPr marL="0" indent="0">
              <a:buNone/>
              <a:defRPr sz="2664"/>
            </a:lvl2pPr>
            <a:lvl3pPr>
              <a:defRPr sz="2664"/>
            </a:lvl3pPr>
            <a:lvl4pPr>
              <a:defRPr sz="2664"/>
            </a:lvl4pPr>
            <a:lvl5pPr>
              <a:defRPr sz="2664"/>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12534381" y="2804160"/>
            <a:ext cx="11240022" cy="9217152"/>
          </a:xfrm>
        </p:spPr>
        <p:txBody>
          <a:bodyPr/>
          <a:lstStyle>
            <a:lvl1pPr marL="312938" indent="-312938">
              <a:tabLst/>
              <a:defRPr sz="6394"/>
            </a:lvl1pPr>
            <a:lvl2pPr marL="0" indent="0">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655766"/>
      </p:ext>
    </p:extLst>
  </p:cSld>
  <p:clrMapOvr>
    <a:masterClrMapping/>
  </p:clrMapOvr>
  <p:hf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512070"/>
            <a:ext cx="4876800" cy="11757320"/>
          </a:xfrm>
        </p:spPr>
        <p:txBody>
          <a:bodyPr/>
          <a:lstStyle>
            <a:lvl1pPr>
              <a:defRPr sz="4262"/>
            </a:lvl1pPr>
            <a:lvl2pPr marL="0" indent="0">
              <a:spcBef>
                <a:spcPts val="2932"/>
              </a:spcBef>
              <a:buFontTx/>
              <a:buNone/>
              <a:defRPr sz="2932"/>
            </a:lvl2pPr>
            <a:lvl3pPr>
              <a:defRPr sz="2932"/>
            </a:lvl3pPr>
            <a:lvl4pPr>
              <a:defRPr sz="2932"/>
            </a:lvl4pPr>
            <a:lvl5pPr>
              <a:defRPr sz="2932"/>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6"/>
          <p:cNvSpPr>
            <a:spLocks noGrp="1"/>
          </p:cNvSpPr>
          <p:nvPr>
            <p:ph type="tbl" sz="quarter" idx="13"/>
          </p:nvPr>
        </p:nvSpPr>
        <p:spPr>
          <a:xfrm>
            <a:off x="6705600" y="601137"/>
            <a:ext cx="17068800" cy="12259734"/>
          </a:xfrm>
        </p:spPr>
        <p:txBody>
          <a:bodyPr/>
          <a:lstStyle>
            <a:lvl1pPr>
              <a:defRPr/>
            </a:lvl1pPr>
          </a:lstStyle>
          <a:p>
            <a:r>
              <a:rPr lang="en-US"/>
              <a:t>Click icon to add table</a:t>
            </a:r>
          </a:p>
        </p:txBody>
      </p:sp>
    </p:spTree>
    <p:extLst>
      <p:ext uri="{BB962C8B-B14F-4D97-AF65-F5344CB8AC3E}">
        <p14:creationId xmlns:p14="http://schemas.microsoft.com/office/powerpoint/2010/main" val="3351564542"/>
      </p:ext>
    </p:extLst>
  </p:cSld>
  <p:clrMapOvr>
    <a:masterClrMapping/>
  </p:clrMapOvr>
  <p:hf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299276189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33835702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8857870"/>
      </p:ext>
    </p:extLst>
  </p:cSld>
  <p:clrMapOvr>
    <a:masterClrMapping/>
  </p:clrMapOvr>
  <p:hf hd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2281936"/>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6" name="Text Placeholder 5"/>
          <p:cNvSpPr>
            <a:spLocks noGrp="1"/>
          </p:cNvSpPr>
          <p:nvPr>
            <p:ph type="body" sz="quarter" idx="12"/>
          </p:nvPr>
        </p:nvSpPr>
        <p:spPr>
          <a:xfrm>
            <a:off x="609600" y="3048000"/>
            <a:ext cx="10972800" cy="9558528"/>
          </a:xfrm>
        </p:spPr>
        <p:txBody>
          <a:bodyPr/>
          <a:lstStyle>
            <a:lvl1pPr marL="0" indent="0">
              <a:spcBef>
                <a:spcPts val="0"/>
              </a:spcBef>
              <a:tabLst>
                <a:tab pos="10496100" algn="dec"/>
              </a:tabLst>
              <a:defRPr sz="2932"/>
            </a:lvl1pPr>
            <a:lvl2pPr marL="460950" indent="-460950">
              <a:spcBef>
                <a:spcPts val="0"/>
              </a:spcBef>
              <a:tabLst/>
              <a:defRPr/>
            </a:lvl2pPr>
            <a:lvl3pPr>
              <a:spcBef>
                <a:spcPts val="0"/>
              </a:spcBef>
              <a:defRPr/>
            </a:lvl3pPr>
            <a:lvl4pPr>
              <a:spcBef>
                <a:spcPts val="0"/>
              </a:spcBef>
              <a:defRPr/>
            </a:lvl4pPr>
            <a:lvl5pPr>
              <a:spcBef>
                <a:spcPts val="0"/>
              </a:spcBef>
              <a:defRPr/>
            </a:lvl5pPr>
          </a:lstStyle>
          <a:p>
            <a:pPr marL="0" marR="0" lvl="0" indent="0" algn="l" defTabSz="1217920" rtl="0" eaLnBrk="1" fontAlgn="auto" latinLnBrk="0" hangingPunct="1">
              <a:lnSpc>
                <a:spcPct val="100000"/>
              </a:lnSpc>
              <a:spcBef>
                <a:spcPts val="0"/>
              </a:spcBef>
              <a:spcAft>
                <a:spcPts val="0"/>
              </a:spcAft>
              <a:buClrTx/>
              <a:buSzTx/>
              <a:buFont typeface="Arial"/>
              <a:buNone/>
              <a:tabLst>
                <a:tab pos="10717698" algn="r"/>
              </a:tabLst>
              <a:defRPr/>
            </a:pPr>
            <a:r>
              <a:rPr lang="en-US" dirty="0"/>
              <a:t>Edit Master text styles</a:t>
            </a:r>
          </a:p>
        </p:txBody>
      </p:sp>
    </p:spTree>
    <p:extLst>
      <p:ext uri="{BB962C8B-B14F-4D97-AF65-F5344CB8AC3E}">
        <p14:creationId xmlns:p14="http://schemas.microsoft.com/office/powerpoint/2010/main" val="4293830495"/>
      </p:ext>
    </p:extLst>
  </p:cSld>
  <p:clrMapOvr>
    <a:masterClrMapping/>
  </p:clrMapOvr>
  <p:hf hd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69208" y="5829741"/>
            <a:ext cx="3445584" cy="1402926"/>
          </a:xfrm>
          <a:prstGeom prst="rect">
            <a:avLst/>
          </a:prstGeom>
        </p:spPr>
      </p:pic>
    </p:spTree>
    <p:extLst>
      <p:ext uri="{BB962C8B-B14F-4D97-AF65-F5344CB8AC3E}">
        <p14:creationId xmlns:p14="http://schemas.microsoft.com/office/powerpoint/2010/main" val="4108429711"/>
      </p:ext>
    </p:extLst>
  </p:cSld>
  <p:clrMapOvr>
    <a:masterClrMapping/>
  </p:clrMapOvr>
  <p:hf hdr="0" dt="0"/>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3_Bar Gray90_Left">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6096000" cy="13716000"/>
          </a:xfrm>
          <a:prstGeom prst="rect">
            <a:avLst/>
          </a:prstGeom>
          <a:solidFill>
            <a:srgbClr val="C9DEFF"/>
          </a:solidFill>
        </p:spPr>
        <p:txBody>
          <a:bodyPr wrap="square" lIns="0" tIns="0" rIns="0" bIns="0" rtlCol="0" anchor="ctr">
            <a:noAutofit/>
          </a:bodyPr>
          <a:lstStyle/>
          <a:p>
            <a:pPr algn="ctr"/>
            <a:endParaRPr lang="en-US" sz="3196" err="1">
              <a:solidFill>
                <a:srgbClr val="FFFFFF"/>
              </a:solidFill>
              <a:latin typeface="IBM Plex Sans" panose="020B0503050000000000" pitchFamily="34" charset="0"/>
              <a:cs typeface="Arial"/>
            </a:endParaRP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Think 2018 / DOC ID / Month XX, 2018 / © 2018 IBM Corporation</a:t>
            </a:r>
          </a:p>
        </p:txBody>
      </p:sp>
      <p:sp>
        <p:nvSpPr>
          <p:cNvPr id="8" name="Title 1"/>
          <p:cNvSpPr>
            <a:spLocks noGrp="1"/>
          </p:cNvSpPr>
          <p:nvPr>
            <p:ph type="title" hasCustomPrompt="1"/>
          </p:nvPr>
        </p:nvSpPr>
        <p:spPr>
          <a:xfrm>
            <a:off x="609600" y="522793"/>
            <a:ext cx="4876800" cy="11976270"/>
          </a:xfrm>
        </p:spPr>
        <p:txBody>
          <a:bodyPr vert="horz" wrap="square" lIns="0" tIns="0" rIns="0" bIns="0" rtlCol="0" anchor="t" anchorCtr="0">
            <a:noAutofit/>
          </a:bodyPr>
          <a:lstStyle>
            <a:lvl1pPr>
              <a:defRPr lang="en-US" sz="7460" baseline="0">
                <a:solidFill>
                  <a:schemeClr val="tx1"/>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93658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Only - Black Bkgd">
    <p:bg>
      <p:bgPr>
        <a:solidFill>
          <a:srgbClr val="01020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Footer Placeholder 3"/>
          <p:cNvSpPr>
            <a:spLocks noGrp="1"/>
          </p:cNvSpPr>
          <p:nvPr>
            <p:ph type="ftr" sz="quarter" idx="10"/>
          </p:nvPr>
        </p:nvSpPr>
        <p:spPr/>
        <p:txBody>
          <a:bodyPr/>
          <a:lstStyle>
            <a:lvl1pPr>
              <a:defRPr/>
            </a:lvl1pPr>
          </a:lstStyle>
          <a:p>
            <a:pPr defTabSz="1644190">
              <a:lnSpc>
                <a:spcPct val="90000"/>
              </a:lnSpc>
              <a:spcBef>
                <a:spcPts val="1438"/>
              </a:spcBef>
              <a:buClr>
                <a:srgbClr val="1D3649"/>
              </a:buClr>
            </a:pPr>
            <a:endParaRPr lang="en-US">
              <a:solidFill>
                <a:srgbClr val="FFFFFF"/>
              </a:solidFill>
            </a:endParaRPr>
          </a:p>
        </p:txBody>
      </p:sp>
    </p:spTree>
    <p:extLst>
      <p:ext uri="{BB962C8B-B14F-4D97-AF65-F5344CB8AC3E}">
        <p14:creationId xmlns:p14="http://schemas.microsoft.com/office/powerpoint/2010/main" val="323215850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6096000" cy="13716000"/>
          </a:xfrm>
          <a:prstGeom prst="rect">
            <a:avLst/>
          </a:prstGeom>
          <a:solidFill>
            <a:srgbClr val="565656"/>
          </a:solidFill>
        </p:spPr>
        <p:txBody>
          <a:bodyPr wrap="square" lIns="0" tIns="0" rIns="0" bIns="0" rtlCol="0" anchor="ctr">
            <a:noAutofit/>
          </a:bodyPr>
          <a:lstStyle/>
          <a:p>
            <a:pPr algn="ctr"/>
            <a:endParaRPr lang="en-US" sz="3196" err="1">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p>
        </p:txBody>
      </p:sp>
      <p:sp>
        <p:nvSpPr>
          <p:cNvPr id="7" name="Title 1"/>
          <p:cNvSpPr>
            <a:spLocks noGrp="1"/>
          </p:cNvSpPr>
          <p:nvPr>
            <p:ph type="title" hasCustomPrompt="1"/>
          </p:nvPr>
        </p:nvSpPr>
        <p:spPr>
          <a:xfrm>
            <a:off x="609600" y="522793"/>
            <a:ext cx="4876800" cy="11976270"/>
          </a:xfrm>
        </p:spPr>
        <p:txBody>
          <a:bodyPr vert="horz" wrap="square" lIns="0" tIns="0" rIns="0" bIns="0" rtlCol="0" anchor="t" anchorCtr="0">
            <a:noAutofit/>
          </a:bodyPr>
          <a:lstStyle>
            <a:lvl1pPr>
              <a:defRPr lang="en-US" sz="746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9659382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5" name="Rectangle 4"/>
          <p:cNvSpPr/>
          <p:nvPr/>
        </p:nvSpPr>
        <p:spPr>
          <a:xfrm>
            <a:off x="0" y="-1735"/>
            <a:ext cx="24384000" cy="1946290"/>
          </a:xfrm>
          <a:prstGeom prst="rect">
            <a:avLst/>
          </a:prstGeom>
          <a:solidFill>
            <a:schemeClr val="accent1"/>
          </a:solidFill>
          <a:ln w="9525" cap="flat" cmpd="sng" algn="ctr">
            <a:noFill/>
            <a:prstDash val="solid"/>
          </a:ln>
          <a:effectLst/>
        </p:spPr>
        <p:txBody>
          <a:bodyPr lIns="182706" tIns="91354" rIns="182706" bIns="91354" spcCol="0" rtlCol="0" anchor="ctr"/>
          <a:lstStyle/>
          <a:p>
            <a:pPr algn="ctr"/>
            <a:endParaRPr lang="en-US" sz="5398" kern="0">
              <a:solidFill>
                <a:srgbClr val="FFFFFF"/>
              </a:solidFill>
              <a:latin typeface="Calibri"/>
            </a:endParaRPr>
          </a:p>
        </p:txBody>
      </p:sp>
      <p:sp>
        <p:nvSpPr>
          <p:cNvPr id="2" name="Title 1"/>
          <p:cNvSpPr>
            <a:spLocks noGrp="1"/>
          </p:cNvSpPr>
          <p:nvPr>
            <p:ph type="title"/>
          </p:nvPr>
        </p:nvSpPr>
        <p:spPr>
          <a:xfrm>
            <a:off x="1219200" y="245325"/>
            <a:ext cx="20272320" cy="1468310"/>
          </a:xfrm>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sp>
        <p:nvSpPr>
          <p:cNvPr id="4" name="TextBox 3"/>
          <p:cNvSpPr txBox="1"/>
          <p:nvPr/>
        </p:nvSpPr>
        <p:spPr>
          <a:xfrm>
            <a:off x="369465" y="12743249"/>
            <a:ext cx="8343514" cy="645776"/>
          </a:xfrm>
          <a:prstGeom prst="rect">
            <a:avLst/>
          </a:prstGeom>
          <a:noFill/>
        </p:spPr>
        <p:txBody>
          <a:bodyPr wrap="square" lIns="243610" tIns="121804" rIns="243610" bIns="121804" rtlCol="0">
            <a:spAutoFit/>
          </a:bodyPr>
          <a:lstStyle/>
          <a:p>
            <a:r>
              <a:rPr lang="en-US" sz="2598" dirty="0">
                <a:solidFill>
                  <a:schemeClr val="tx1"/>
                </a:solidFill>
                <a:latin typeface="IBM Plex Sans"/>
                <a:cs typeface="IBM Plex Sans"/>
              </a:rPr>
              <a:t>IBM Hybrid Cloud Digital</a:t>
            </a:r>
          </a:p>
        </p:txBody>
      </p:sp>
      <p:pic>
        <p:nvPicPr>
          <p:cNvPr id="6" name="Picture 5" descr="Hybrid Cloud Digital Logo 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0177" y="107758"/>
            <a:ext cx="2290874" cy="1713632"/>
          </a:xfrm>
          <a:prstGeom prst="rect">
            <a:avLst/>
          </a:prstGeom>
        </p:spPr>
      </p:pic>
      <p:sp>
        <p:nvSpPr>
          <p:cNvPr id="7" name="Content Placeholder 2"/>
          <p:cNvSpPr>
            <a:spLocks noGrp="1"/>
          </p:cNvSpPr>
          <p:nvPr>
            <p:ph idx="1"/>
          </p:nvPr>
        </p:nvSpPr>
        <p:spPr>
          <a:xfrm>
            <a:off x="1219200" y="2954331"/>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22854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998" y="1143003"/>
            <a:ext cx="22860000" cy="1905002"/>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2">
                <a:solidFill>
                  <a:schemeClr val="accent1"/>
                </a:solidFill>
              </a:defRPr>
            </a:lvl1pPr>
            <a:lvl2pPr>
              <a:defRPr sz="2662">
                <a:solidFill>
                  <a:schemeClr val="accent1"/>
                </a:solidFill>
              </a:defRPr>
            </a:lvl2pPr>
            <a:lvl3pPr>
              <a:defRPr sz="2662">
                <a:solidFill>
                  <a:schemeClr val="accent1"/>
                </a:solidFill>
              </a:defRPr>
            </a:lvl3pPr>
            <a:lvl4pPr>
              <a:defRPr sz="2662">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62000" y="12237723"/>
            <a:ext cx="10972800" cy="762002"/>
          </a:xfrm>
        </p:spPr>
        <p:txBody>
          <a:bodyPr tIns="0" anchor="b"/>
          <a:lstStyle>
            <a:lvl1pPr>
              <a:defRPr sz="1330" b="0">
                <a:solidFill>
                  <a:schemeClr val="bg2">
                    <a:alpha val="60000"/>
                  </a:schemeClr>
                </a:solidFill>
                <a:latin typeface="Arial" panose="020B0604020202020204" pitchFamily="34" charset="0"/>
                <a:ea typeface="Arial" panose="020B0604020202020204" pitchFamily="34" charset="0"/>
                <a:cs typeface="Arial" panose="020B0604020202020204" pitchFamily="34" charset="0"/>
              </a:defRPr>
            </a:lvl1pPr>
            <a:lvl2pPr>
              <a:defRPr sz="1498"/>
            </a:lvl2pPr>
            <a:lvl3pPr>
              <a:defRPr sz="1498"/>
            </a:lvl3pPr>
            <a:lvl4pPr>
              <a:defRPr sz="1498"/>
            </a:lvl4pPr>
            <a:lvl5pPr>
              <a:defRPr sz="1498"/>
            </a:lvl5pPr>
          </a:lstStyle>
          <a:p>
            <a:pPr lvl="0"/>
            <a:r>
              <a:rPr lang="en-US" dirty="0"/>
              <a:t>Source: Edit source here</a:t>
            </a:r>
          </a:p>
        </p:txBody>
      </p:sp>
      <p:sp>
        <p:nvSpPr>
          <p:cNvPr id="14" name="Date Placeholder 2"/>
          <p:cNvSpPr txBox="1">
            <a:spLocks/>
          </p:cNvSpPr>
          <p:nvPr userDrawn="1"/>
        </p:nvSpPr>
        <p:spPr>
          <a:xfrm>
            <a:off x="3760250" y="13166094"/>
            <a:ext cx="2286000" cy="367616"/>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0" b="0" i="0" dirty="0">
                <a:solidFill>
                  <a:schemeClr val="bg2">
                    <a:alpha val="60000"/>
                  </a:schemeClr>
                </a:solidFill>
                <a:latin typeface="Arial" panose="020B0604020202020204" pitchFamily="34" charset="0"/>
                <a:ea typeface="IBM Plex Sans" charset="0"/>
                <a:cs typeface="Arial" panose="020B0604020202020204" pitchFamily="34" charset="0"/>
              </a:rPr>
              <a:t> </a:t>
            </a:r>
          </a:p>
        </p:txBody>
      </p:sp>
    </p:spTree>
    <p:extLst>
      <p:ext uri="{BB962C8B-B14F-4D97-AF65-F5344CB8AC3E}">
        <p14:creationId xmlns:p14="http://schemas.microsoft.com/office/powerpoint/2010/main" val="400737620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userDrawn="1"/>
        </p:nvSpPr>
        <p:spPr>
          <a:xfrm>
            <a:off x="1189631"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93410242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latin typeface="IBM Plex Sans" charset="0"/>
                <a:ea typeface="IBM Plex Sans" charset="0"/>
                <a:cs typeface="IBM Plex Sans" charset="0"/>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460771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1145235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8328815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64054373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2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727371342"/>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9"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2136289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24384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21"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33326627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24384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vert="horz" lIns="0" tIns="0" rIns="0" bIns="0" rtlCol="0" anchor="t">
            <a:noAutofit/>
          </a:bodyPr>
          <a:lstStyle>
            <a:lvl1pPr>
              <a:defRPr lang="en-US" sz="2667"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88403881"/>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24384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10" name="Rectangle 9"/>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62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762000" y="12237720"/>
            <a:ext cx="110490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4" name="Group 13"/>
          <p:cNvGrpSpPr/>
          <p:nvPr userDrawn="1"/>
        </p:nvGrpSpPr>
        <p:grpSpPr>
          <a:xfrm>
            <a:off x="1524000" y="13166093"/>
            <a:ext cx="4522250" cy="367618"/>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7251778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78040" y="13030226"/>
            <a:ext cx="943530" cy="381002"/>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6"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66"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84061675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9467014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Content Placeholder 2"/>
          <p:cNvSpPr>
            <a:spLocks noGrp="1"/>
          </p:cNvSpPr>
          <p:nvPr>
            <p:ph idx="10"/>
          </p:nvPr>
        </p:nvSpPr>
        <p:spPr>
          <a:xfrm>
            <a:off x="12446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6604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8288000" y="3429000"/>
            <a:ext cx="5334000" cy="87630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2360733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12446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6604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8288000" y="3429000"/>
            <a:ext cx="5334000" cy="87630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extLst>
      <p:ext uri="{BB962C8B-B14F-4D97-AF65-F5344CB8AC3E}">
        <p14:creationId xmlns:p14="http://schemas.microsoft.com/office/powerpoint/2010/main" val="17254865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67228543"/>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pic>
        <p:nvPicPr>
          <p:cNvPr id="3" name="Graphic 2">
            <a:extLst>
              <a:ext uri="{FF2B5EF4-FFF2-40B4-BE49-F238E27FC236}">
                <a16:creationId xmlns:a16="http://schemas.microsoft.com/office/drawing/2014/main" id="{47D9B26A-1EBA-4087-A316-936D409491E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2631400" y="13031083"/>
            <a:ext cx="946997" cy="388585"/>
          </a:xfrm>
          <a:prstGeom prst="rect">
            <a:avLst/>
          </a:prstGeom>
        </p:spPr>
      </p:pic>
    </p:spTree>
    <p:extLst>
      <p:ext uri="{BB962C8B-B14F-4D97-AF65-F5344CB8AC3E}">
        <p14:creationId xmlns:p14="http://schemas.microsoft.com/office/powerpoint/2010/main" val="7465965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0" y="12192000"/>
            <a:ext cx="5029200"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2"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99442127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6096000" y="0"/>
            <a:ext cx="18288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3429000"/>
            <a:ext cx="4953000" cy="60960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4953000" cy="13716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40" y="13030225"/>
            <a:ext cx="943530" cy="381000"/>
          </a:xfrm>
          <a:prstGeom prst="rect">
            <a:avLst/>
          </a:prstGeom>
        </p:spPr>
      </p:pic>
      <p:sp>
        <p:nvSpPr>
          <p:cNvPr id="13" name="Text Placeholder 23"/>
          <p:cNvSpPr>
            <a:spLocks noGrp="1"/>
          </p:cNvSpPr>
          <p:nvPr>
            <p:ph type="body" sz="quarter" idx="14" hasCustomPrompt="1"/>
          </p:nvPr>
        </p:nvSpPr>
        <p:spPr>
          <a:xfrm>
            <a:off x="762001" y="12192000"/>
            <a:ext cx="5029202" cy="80772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36364654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2117"/>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10972800" cy="1905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66172624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tx1">
                    <a:alpha val="6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a:t>
              </a:r>
              <a:r>
                <a:rPr lang="en-US" sz="667" b="0" i="0" dirty="0">
                  <a:solidFill>
                    <a:schemeClr val="tx1">
                      <a:alpha val="60000"/>
                    </a:schemeClr>
                  </a:solidFill>
                  <a:latin typeface="IBM Plex Sans" charset="0"/>
                  <a:ea typeface="IBM Plex Sans" charset="0"/>
                  <a:cs typeface="IBM Plex Sans" charset="0"/>
                </a:rPr>
                <a:t> </a:t>
              </a:r>
              <a:r>
                <a:rPr lang="en-US" sz="1332" b="0" i="0" dirty="0">
                  <a:solidFill>
                    <a:schemeClr val="tx1">
                      <a:alpha val="60000"/>
                    </a:schemeClr>
                  </a:solidFill>
                  <a:latin typeface="IBM Plex Sans" charset="0"/>
                  <a:ea typeface="IBM Plex Sans" charset="0"/>
                  <a:cs typeface="IBM Plex Sans" charset="0"/>
                </a:rPr>
                <a:t>2018 IBM Corporation</a:t>
              </a:r>
              <a:r>
                <a:rPr lang="en-US" sz="1332" b="0" i="0" baseline="0" dirty="0">
                  <a:solidFill>
                    <a:schemeClr val="tx1">
                      <a:alpha val="60000"/>
                    </a:schemeClr>
                  </a:solidFill>
                  <a:latin typeface="IBM Plex Sans" charset="0"/>
                  <a:ea typeface="IBM Plex Sans" charset="0"/>
                  <a:cs typeface="IBM Plex Sans" charset="0"/>
                </a:rPr>
                <a:t>              </a:t>
              </a:r>
              <a:r>
                <a:rPr lang="en-US" sz="1332"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tx1">
                      <a:alpha val="60000"/>
                    </a:schemeClr>
                  </a:solidFill>
                  <a:latin typeface="IBM Plex Sans" charset="0"/>
                  <a:ea typeface="IBM Plex Sans" charset="0"/>
                  <a:cs typeface="IBM Plex Sans" charset="0"/>
                </a:rPr>
                <a:t> </a:t>
              </a:r>
              <a:fld id="{7C9968D1-C8E5-4FE3-AED4-7D4518C301B3}" type="datetime3">
                <a:rPr lang="en-US" sz="1332"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tx1"/>
                </a:solidFill>
                <a:latin typeface="IBM Plex Sans" charset="0"/>
                <a:ea typeface="IBM Plex Sans" charset="0"/>
                <a:cs typeface="IBM Plex Sans" charset="0"/>
              </a:rPr>
              <a:pPr algn="l"/>
              <a:t>‹#›</a:t>
            </a:fld>
            <a:endParaRPr lang="en-US" sz="1333"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3808976625"/>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6736038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20" y="13030238"/>
            <a:ext cx="943530" cy="381000"/>
          </a:xfrm>
          <a:prstGeom prst="rect">
            <a:avLst/>
          </a:prstGeom>
        </p:spPr>
      </p:pic>
    </p:spTree>
    <p:extLst>
      <p:ext uri="{BB962C8B-B14F-4D97-AF65-F5344CB8AC3E}">
        <p14:creationId xmlns:p14="http://schemas.microsoft.com/office/powerpoint/2010/main" val="407699180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121920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58097" y="12237720"/>
            <a:ext cx="10972800" cy="762000"/>
          </a:xfrm>
        </p:spPr>
        <p:txBody>
          <a:bodyPr tIns="0" anchor="b"/>
          <a:lstStyle>
            <a:lvl1pPr>
              <a:defRPr sz="1333" b="0">
                <a:solidFill>
                  <a:schemeClr val="bg2"/>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a:t>
              </a:r>
              <a:r>
                <a:rPr lang="en-US" sz="667" b="0" i="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2018 IBM Corporation</a:t>
              </a:r>
              <a:r>
                <a:rPr lang="en-US" sz="1332" b="0" i="0" baseline="0" dirty="0">
                  <a:solidFill>
                    <a:schemeClr val="bg2"/>
                  </a:solidFill>
                  <a:latin typeface="IBM Plex Sans" charset="0"/>
                  <a:ea typeface="IBM Plex Sans" charset="0"/>
                  <a:cs typeface="IBM Plex Sans" charset="0"/>
                </a:rPr>
                <a:t>              </a:t>
              </a:r>
              <a:r>
                <a:rPr lang="en-US" sz="1332"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solidFill>
                  <a:latin typeface="IBM Plex Sans" charset="0"/>
                  <a:ea typeface="IBM Plex Sans" charset="0"/>
                  <a:cs typeface="IBM Plex Sans" charset="0"/>
                </a:rPr>
                <a:t> </a:t>
              </a:r>
              <a:fld id="{7C9968D1-C8E5-4FE3-AED4-7D4518C301B3}" type="datetime3">
                <a:rPr lang="en-US" sz="1332"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758097" y="3429000"/>
            <a:ext cx="109728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12649200" y="3429000"/>
            <a:ext cx="10972800" cy="87630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20" y="13030238"/>
            <a:ext cx="943530" cy="381000"/>
          </a:xfrm>
          <a:prstGeom prst="rect">
            <a:avLst/>
          </a:prstGeom>
        </p:spPr>
      </p:pic>
    </p:spTree>
    <p:extLst>
      <p:ext uri="{BB962C8B-B14F-4D97-AF65-F5344CB8AC3E}">
        <p14:creationId xmlns:p14="http://schemas.microsoft.com/office/powerpoint/2010/main" val="2951319062"/>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1997" y="1143000"/>
            <a:ext cx="22860000" cy="1905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762000"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13007192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638594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10997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48462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2"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solidFill>
                <a:latin typeface="IBM Plex Sans" charset="0"/>
                <a:ea typeface="IBM Plex Sans" charset="0"/>
                <a:cs typeface="IBM Plex Sans" charset="0"/>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latin typeface="IBM Plex Sans" charset="0"/>
                <a:ea typeface="IBM Plex Sans" charset="0"/>
                <a:cs typeface="IBM Plex Sans" charset="0"/>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758097" y="3429000"/>
            <a:ext cx="228600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Tree>
    <p:extLst>
      <p:ext uri="{BB962C8B-B14F-4D97-AF65-F5344CB8AC3E}">
        <p14:creationId xmlns:p14="http://schemas.microsoft.com/office/powerpoint/2010/main" val="239813682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3429000"/>
            <a:ext cx="24384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a:endParaRPr lang="en-US" sz="4000" b="0" i="0" dirty="0">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tIns="0">
            <a:noAutofit/>
          </a:bodyPr>
          <a:lstStyle>
            <a:lvl1pPr>
              <a:defRPr sz="2667">
                <a:solidFill>
                  <a:schemeClr val="accent1">
                    <a:lumMod val="40000"/>
                    <a:lumOff val="60000"/>
                  </a:schemeClr>
                </a:solidFill>
              </a:defRPr>
            </a:lvl1pPr>
            <a:lvl2pPr>
              <a:defRPr sz="2667">
                <a:solidFill>
                  <a:schemeClr val="accent1"/>
                </a:solidFill>
              </a:defRPr>
            </a:lvl2pPr>
            <a:lvl3pPr>
              <a:defRPr sz="2667">
                <a:solidFill>
                  <a:schemeClr val="accent1"/>
                </a:solidFill>
              </a:defRPr>
            </a:lvl3pPr>
            <a:lvl4pPr>
              <a:defRPr sz="2667">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758097" y="12237720"/>
            <a:ext cx="10972800" cy="762000"/>
          </a:xfrm>
        </p:spPr>
        <p:txBody>
          <a:bodyPr tIns="0" anchor="b"/>
          <a:lstStyle>
            <a:lvl1pPr>
              <a:defRPr sz="1333" b="0">
                <a:solidFill>
                  <a:schemeClr val="bg2">
                    <a:alpha val="70000"/>
                  </a:schemeClr>
                </a:solidFill>
              </a:defRPr>
            </a:lvl1pPr>
            <a:lvl2pPr>
              <a:defRPr sz="1500"/>
            </a:lvl2pPr>
            <a:lvl3pPr>
              <a:defRPr sz="1500"/>
            </a:lvl3pPr>
            <a:lvl4pPr>
              <a:defRPr sz="1500"/>
            </a:lvl4pPr>
            <a:lvl5pPr>
              <a:defRPr sz="1500"/>
            </a:lvl5pPr>
          </a:lstStyle>
          <a:p>
            <a:pPr lvl="0"/>
            <a:r>
              <a:rPr lang="en-US" dirty="0"/>
              <a:t>Source: Edit source here</a:t>
            </a:r>
          </a:p>
        </p:txBody>
      </p:sp>
      <p:grpSp>
        <p:nvGrpSpPr>
          <p:cNvPr id="12" name="Group 11"/>
          <p:cNvGrpSpPr/>
          <p:nvPr userDrawn="1"/>
        </p:nvGrpSpPr>
        <p:grpSpPr>
          <a:xfrm>
            <a:off x="1524000" y="13166093"/>
            <a:ext cx="4522250" cy="367618"/>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758097" y="3429000"/>
            <a:ext cx="22860000" cy="87630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678038" y="13030226"/>
            <a:ext cx="943530" cy="381002"/>
          </a:xfrm>
          <a:prstGeom prst="rect">
            <a:avLst/>
          </a:prstGeom>
        </p:spPr>
      </p:pic>
      <p:sp>
        <p:nvSpPr>
          <p:cNvPr id="18" name="Title 1"/>
          <p:cNvSpPr>
            <a:spLocks noGrp="1"/>
          </p:cNvSpPr>
          <p:nvPr>
            <p:ph type="title"/>
          </p:nvPr>
        </p:nvSpPr>
        <p:spPr>
          <a:xfrm>
            <a:off x="762000" y="1143000"/>
            <a:ext cx="22860000" cy="1905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54639031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0" name="Picture 19"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97118" y="-1512"/>
            <a:ext cx="16846360" cy="13813536"/>
          </a:xfrm>
          <a:prstGeom prst="rect">
            <a:avLst/>
          </a:prstGeom>
        </p:spPr>
      </p:pic>
      <p:sp>
        <p:nvSpPr>
          <p:cNvPr id="17" name="Rectangle 16"/>
          <p:cNvSpPr/>
          <p:nvPr/>
        </p:nvSpPr>
        <p:spPr>
          <a:xfrm>
            <a:off x="10597025" y="13654"/>
            <a:ext cx="13846454" cy="13812024"/>
          </a:xfrm>
          <a:prstGeom prst="rect">
            <a:avLst/>
          </a:prstGeom>
          <a:solidFill>
            <a:schemeClr val="accent2">
              <a:alpha val="47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pic>
        <p:nvPicPr>
          <p:cNvPr id="10" name="Picture 9" descr="ibmneg_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3823" y="11799455"/>
            <a:ext cx="2777066" cy="1049866"/>
          </a:xfrm>
          <a:prstGeom prst="rect">
            <a:avLst/>
          </a:prstGeom>
        </p:spPr>
      </p:pic>
      <p:sp>
        <p:nvSpPr>
          <p:cNvPr id="21" name="Freeform 20"/>
          <p:cNvSpPr/>
          <p:nvPr/>
        </p:nvSpPr>
        <p:spPr>
          <a:xfrm>
            <a:off x="4" y="-15752"/>
            <a:ext cx="18982888" cy="13817600"/>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8583" h="5181600">
                <a:moveTo>
                  <a:pt x="0" y="5181600"/>
                </a:moveTo>
                <a:lnTo>
                  <a:pt x="7257" y="0"/>
                </a:lnTo>
                <a:lnTo>
                  <a:pt x="7118583" y="1350"/>
                </a:lnTo>
                <a:lnTo>
                  <a:pt x="4634783" y="5178393"/>
                </a:lnTo>
                <a:lnTo>
                  <a:pt x="0" y="51816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12" name="TextBox 11"/>
          <p:cNvSpPr txBox="1"/>
          <p:nvPr/>
        </p:nvSpPr>
        <p:spPr>
          <a:xfrm>
            <a:off x="2967701" y="760178"/>
            <a:ext cx="8343514" cy="738656"/>
          </a:xfrm>
          <a:prstGeom prst="rect">
            <a:avLst/>
          </a:prstGeom>
          <a:noFill/>
        </p:spPr>
        <p:txBody>
          <a:bodyPr wrap="square" lIns="243834" tIns="121916" rIns="243834" bIns="121916" rtlCol="0">
            <a:spAutoFit/>
          </a:bodyPr>
          <a:lstStyle/>
          <a:p>
            <a:r>
              <a:rPr lang="en-US" sz="3200" dirty="0">
                <a:solidFill>
                  <a:srgbClr val="FFFFFF"/>
                </a:solidFill>
                <a:latin typeface="IBM Plex Sans"/>
                <a:cs typeface="IBM Plex Sans"/>
              </a:rPr>
              <a:t>IBM Hybrid Cloud Digital</a:t>
            </a:r>
          </a:p>
        </p:txBody>
      </p:sp>
      <p:pic>
        <p:nvPicPr>
          <p:cNvPr id="24" name="Picture 23" descr="Hybrid Cloud Digital Logo 7 white trns-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10" y="42475"/>
            <a:ext cx="2815848" cy="2106326"/>
          </a:xfrm>
          <a:prstGeom prst="rect">
            <a:avLst/>
          </a:prstGeom>
        </p:spPr>
      </p:pic>
      <p:sp>
        <p:nvSpPr>
          <p:cNvPr id="25" name="Freeform 24"/>
          <p:cNvSpPr/>
          <p:nvPr/>
        </p:nvSpPr>
        <p:spPr>
          <a:xfrm>
            <a:off x="12297387" y="2"/>
            <a:ext cx="6904230" cy="13810104"/>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 name="connsiteX0" fmla="*/ 4441175 w 7111326"/>
              <a:gd name="connsiteY0" fmla="*/ 5174735 h 5178393"/>
              <a:gd name="connsiteX1" fmla="*/ 0 w 7111326"/>
              <a:gd name="connsiteY1" fmla="*/ 0 h 5178393"/>
              <a:gd name="connsiteX2" fmla="*/ 7111326 w 7111326"/>
              <a:gd name="connsiteY2" fmla="*/ 1350 h 5178393"/>
              <a:gd name="connsiteX3" fmla="*/ 4627526 w 7111326"/>
              <a:gd name="connsiteY3" fmla="*/ 5178393 h 5178393"/>
              <a:gd name="connsiteX4" fmla="*/ 4441175 w 7111326"/>
              <a:gd name="connsiteY4" fmla="*/ 5174735 h 5178393"/>
              <a:gd name="connsiteX0" fmla="*/ 0 w 2670151"/>
              <a:gd name="connsiteY0" fmla="*/ 5173385 h 5177043"/>
              <a:gd name="connsiteX1" fmla="*/ 2492339 w 2670151"/>
              <a:gd name="connsiteY1" fmla="*/ 19245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15967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74618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92339 w 2670151"/>
              <a:gd name="connsiteY1" fmla="*/ 131478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68711 w 2670151"/>
              <a:gd name="connsiteY1" fmla="*/ 7432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89581 h 5193239"/>
              <a:gd name="connsiteX1" fmla="*/ 2468711 w 2670151"/>
              <a:gd name="connsiteY1" fmla="*/ 0 h 5193239"/>
              <a:gd name="connsiteX2" fmla="*/ 2670151 w 2670151"/>
              <a:gd name="connsiteY2" fmla="*/ 16196 h 5193239"/>
              <a:gd name="connsiteX3" fmla="*/ 186351 w 2670151"/>
              <a:gd name="connsiteY3" fmla="*/ 5193239 h 5193239"/>
              <a:gd name="connsiteX4" fmla="*/ 0 w 2670151"/>
              <a:gd name="connsiteY4" fmla="*/ 5189581 h 5193239"/>
              <a:gd name="connsiteX0" fmla="*/ 0 w 2670151"/>
              <a:gd name="connsiteY0" fmla="*/ 5173385 h 5177043"/>
              <a:gd name="connsiteX1" fmla="*/ 246871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8220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197351 w 2483800"/>
              <a:gd name="connsiteY0" fmla="*/ 5378747 h 5378747"/>
              <a:gd name="connsiteX1" fmla="*/ 2395850 w 2483800"/>
              <a:gd name="connsiteY1" fmla="*/ 2974 h 5378747"/>
              <a:gd name="connsiteX2" fmla="*/ 2483800 w 2483800"/>
              <a:gd name="connsiteY2" fmla="*/ 0 h 5378747"/>
              <a:gd name="connsiteX3" fmla="*/ 0 w 2483800"/>
              <a:gd name="connsiteY3" fmla="*/ 5177043 h 5378747"/>
              <a:gd name="connsiteX4" fmla="*/ 197351 w 2483800"/>
              <a:gd name="connsiteY4" fmla="*/ 5378747 h 5378747"/>
              <a:gd name="connsiteX0" fmla="*/ 0 w 2621512"/>
              <a:gd name="connsiteY0" fmla="*/ 5173385 h 5177043"/>
              <a:gd name="connsiteX1" fmla="*/ 2533562 w 2621512"/>
              <a:gd name="connsiteY1" fmla="*/ 2974 h 5177043"/>
              <a:gd name="connsiteX2" fmla="*/ 2621512 w 2621512"/>
              <a:gd name="connsiteY2" fmla="*/ 0 h 5177043"/>
              <a:gd name="connsiteX3" fmla="*/ 137712 w 2621512"/>
              <a:gd name="connsiteY3" fmla="*/ 5177043 h 5177043"/>
              <a:gd name="connsiteX4" fmla="*/ 0 w 2621512"/>
              <a:gd name="connsiteY4" fmla="*/ 5173385 h 5177043"/>
              <a:gd name="connsiteX0" fmla="*/ 0 w 2589086"/>
              <a:gd name="connsiteY0" fmla="*/ 5178789 h 5178789"/>
              <a:gd name="connsiteX1" fmla="*/ 2501136 w 2589086"/>
              <a:gd name="connsiteY1" fmla="*/ 2974 h 5178789"/>
              <a:gd name="connsiteX2" fmla="*/ 2589086 w 2589086"/>
              <a:gd name="connsiteY2" fmla="*/ 0 h 5178789"/>
              <a:gd name="connsiteX3" fmla="*/ 105286 w 2589086"/>
              <a:gd name="connsiteY3" fmla="*/ 5177043 h 5178789"/>
              <a:gd name="connsiteX4" fmla="*/ 0 w 2589086"/>
              <a:gd name="connsiteY4" fmla="*/ 5178789 h 517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086" h="5178789">
                <a:moveTo>
                  <a:pt x="0" y="5178789"/>
                </a:moveTo>
                <a:lnTo>
                  <a:pt x="2501136" y="2974"/>
                </a:lnTo>
                <a:lnTo>
                  <a:pt x="2589086" y="0"/>
                </a:lnTo>
                <a:lnTo>
                  <a:pt x="105286" y="5177043"/>
                </a:lnTo>
                <a:lnTo>
                  <a:pt x="0" y="5178789"/>
                </a:lnTo>
                <a:close/>
              </a:path>
            </a:pathLst>
          </a:custGeom>
          <a:solidFill>
            <a:schemeClr val="bg1"/>
          </a:solidFill>
          <a:ln>
            <a:solidFill>
              <a:schemeClr val="bg1"/>
            </a:solidFill>
          </a:ln>
          <a:effectLst>
            <a:outerShdw blurRad="46355" dist="86487" dir="6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pic>
        <p:nvPicPr>
          <p:cNvPr id="11" name="Picture 10"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597118" y="-1512"/>
            <a:ext cx="16846360" cy="13813536"/>
          </a:xfrm>
          <a:prstGeom prst="rect">
            <a:avLst/>
          </a:prstGeom>
        </p:spPr>
      </p:pic>
      <p:sp>
        <p:nvSpPr>
          <p:cNvPr id="13" name="Rectangle 12"/>
          <p:cNvSpPr/>
          <p:nvPr/>
        </p:nvSpPr>
        <p:spPr>
          <a:xfrm>
            <a:off x="10597025" y="13654"/>
            <a:ext cx="13846454" cy="13812024"/>
          </a:xfrm>
          <a:prstGeom prst="rect">
            <a:avLst/>
          </a:prstGeom>
          <a:solidFill>
            <a:schemeClr val="accent2">
              <a:alpha val="47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pic>
        <p:nvPicPr>
          <p:cNvPr id="14" name="Picture 13" descr="ibmneg_white.eps"/>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3823" y="11799455"/>
            <a:ext cx="2777066" cy="1049866"/>
          </a:xfrm>
          <a:prstGeom prst="rect">
            <a:avLst/>
          </a:prstGeom>
        </p:spPr>
      </p:pic>
      <p:sp>
        <p:nvSpPr>
          <p:cNvPr id="15" name="Freeform 14"/>
          <p:cNvSpPr/>
          <p:nvPr/>
        </p:nvSpPr>
        <p:spPr>
          <a:xfrm>
            <a:off x="-128336" y="-15752"/>
            <a:ext cx="19111228" cy="13817600"/>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8583" h="5181600">
                <a:moveTo>
                  <a:pt x="0" y="5181600"/>
                </a:moveTo>
                <a:lnTo>
                  <a:pt x="7257" y="0"/>
                </a:lnTo>
                <a:lnTo>
                  <a:pt x="7118583" y="1350"/>
                </a:lnTo>
                <a:lnTo>
                  <a:pt x="4634783" y="5178393"/>
                </a:lnTo>
                <a:lnTo>
                  <a:pt x="0" y="5181600"/>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16" name="TextBox 15"/>
          <p:cNvSpPr txBox="1"/>
          <p:nvPr/>
        </p:nvSpPr>
        <p:spPr>
          <a:xfrm>
            <a:off x="2967701" y="760178"/>
            <a:ext cx="8343514" cy="738656"/>
          </a:xfrm>
          <a:prstGeom prst="rect">
            <a:avLst/>
          </a:prstGeom>
          <a:noFill/>
        </p:spPr>
        <p:txBody>
          <a:bodyPr wrap="square" lIns="243834" tIns="121916" rIns="243834" bIns="121916" rtlCol="0">
            <a:spAutoFit/>
          </a:bodyPr>
          <a:lstStyle/>
          <a:p>
            <a:r>
              <a:rPr lang="en-US" sz="3200" dirty="0">
                <a:solidFill>
                  <a:srgbClr val="FFFFFF"/>
                </a:solidFill>
                <a:latin typeface="IBM Plex Sans"/>
                <a:cs typeface="IBM Plex Sans"/>
              </a:rPr>
              <a:t>IBM Hybrid Cloud Digital</a:t>
            </a:r>
          </a:p>
        </p:txBody>
      </p:sp>
      <p:pic>
        <p:nvPicPr>
          <p:cNvPr id="18" name="Picture 17" descr="Hybrid Cloud Digital Logo 7 white trns-0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610" y="42475"/>
            <a:ext cx="2815848" cy="2106326"/>
          </a:xfrm>
          <a:prstGeom prst="rect">
            <a:avLst/>
          </a:prstGeom>
        </p:spPr>
      </p:pic>
      <p:sp>
        <p:nvSpPr>
          <p:cNvPr id="19" name="Freeform 18"/>
          <p:cNvSpPr/>
          <p:nvPr/>
        </p:nvSpPr>
        <p:spPr>
          <a:xfrm>
            <a:off x="12297387" y="2"/>
            <a:ext cx="6904230" cy="13810104"/>
          </a:xfrm>
          <a:custGeom>
            <a:avLst/>
            <a:gdLst>
              <a:gd name="connsiteX0" fmla="*/ 0 w 4448629"/>
              <a:gd name="connsiteY0" fmla="*/ 5181600 h 5196114"/>
              <a:gd name="connsiteX1" fmla="*/ 7257 w 4448629"/>
              <a:gd name="connsiteY1" fmla="*/ 0 h 5196114"/>
              <a:gd name="connsiteX2" fmla="*/ 4448629 w 4448629"/>
              <a:gd name="connsiteY2" fmla="*/ 7257 h 5196114"/>
              <a:gd name="connsiteX3" fmla="*/ 2242457 w 4448629"/>
              <a:gd name="connsiteY3" fmla="*/ 5196114 h 5196114"/>
              <a:gd name="connsiteX4" fmla="*/ 0 w 4448629"/>
              <a:gd name="connsiteY4" fmla="*/ 5181600 h 5196114"/>
              <a:gd name="connsiteX0" fmla="*/ 0 w 6746443"/>
              <a:gd name="connsiteY0" fmla="*/ 5181600 h 5196114"/>
              <a:gd name="connsiteX1" fmla="*/ 7257 w 6746443"/>
              <a:gd name="connsiteY1" fmla="*/ 0 h 5196114"/>
              <a:gd name="connsiteX2" fmla="*/ 6746443 w 6746443"/>
              <a:gd name="connsiteY2" fmla="*/ 7257 h 5196114"/>
              <a:gd name="connsiteX3" fmla="*/ 2242457 w 6746443"/>
              <a:gd name="connsiteY3" fmla="*/ 5196114 h 5196114"/>
              <a:gd name="connsiteX4" fmla="*/ 0 w 6746443"/>
              <a:gd name="connsiteY4" fmla="*/ 5181600 h 5196114"/>
              <a:gd name="connsiteX0" fmla="*/ 0 w 6787792"/>
              <a:gd name="connsiteY0" fmla="*/ 5186157 h 5200671"/>
              <a:gd name="connsiteX1" fmla="*/ 7257 w 6787792"/>
              <a:gd name="connsiteY1" fmla="*/ 4557 h 5200671"/>
              <a:gd name="connsiteX2" fmla="*/ 6787792 w 6787792"/>
              <a:gd name="connsiteY2" fmla="*/ 0 h 5200671"/>
              <a:gd name="connsiteX3" fmla="*/ 2242457 w 6787792"/>
              <a:gd name="connsiteY3" fmla="*/ 5200671 h 5200671"/>
              <a:gd name="connsiteX4" fmla="*/ 0 w 6787792"/>
              <a:gd name="connsiteY4" fmla="*/ 5186157 h 5200671"/>
              <a:gd name="connsiteX0" fmla="*/ 0 w 7118583"/>
              <a:gd name="connsiteY0" fmla="*/ 5181600 h 5196114"/>
              <a:gd name="connsiteX1" fmla="*/ 7257 w 7118583"/>
              <a:gd name="connsiteY1" fmla="*/ 0 h 5196114"/>
              <a:gd name="connsiteX2" fmla="*/ 7118583 w 7118583"/>
              <a:gd name="connsiteY2" fmla="*/ 1350 h 5196114"/>
              <a:gd name="connsiteX3" fmla="*/ 2242457 w 7118583"/>
              <a:gd name="connsiteY3" fmla="*/ 5196114 h 5196114"/>
              <a:gd name="connsiteX4" fmla="*/ 0 w 7118583"/>
              <a:gd name="connsiteY4" fmla="*/ 5181600 h 5196114"/>
              <a:gd name="connsiteX0" fmla="*/ 0 w 7118583"/>
              <a:gd name="connsiteY0" fmla="*/ 5181600 h 5181600"/>
              <a:gd name="connsiteX1" fmla="*/ 7257 w 7118583"/>
              <a:gd name="connsiteY1" fmla="*/ 0 h 5181600"/>
              <a:gd name="connsiteX2" fmla="*/ 7118583 w 7118583"/>
              <a:gd name="connsiteY2" fmla="*/ 1350 h 5181600"/>
              <a:gd name="connsiteX3" fmla="*/ 4611155 w 7118583"/>
              <a:gd name="connsiteY3" fmla="*/ 5160672 h 5181600"/>
              <a:gd name="connsiteX4" fmla="*/ 0 w 7118583"/>
              <a:gd name="connsiteY4" fmla="*/ 5181600 h 5181600"/>
              <a:gd name="connsiteX0" fmla="*/ 0 w 7118583"/>
              <a:gd name="connsiteY0" fmla="*/ 5181600 h 5181600"/>
              <a:gd name="connsiteX1" fmla="*/ 7257 w 7118583"/>
              <a:gd name="connsiteY1" fmla="*/ 0 h 5181600"/>
              <a:gd name="connsiteX2" fmla="*/ 7118583 w 7118583"/>
              <a:gd name="connsiteY2" fmla="*/ 1350 h 5181600"/>
              <a:gd name="connsiteX3" fmla="*/ 4634783 w 7118583"/>
              <a:gd name="connsiteY3" fmla="*/ 5178393 h 5181600"/>
              <a:gd name="connsiteX4" fmla="*/ 0 w 7118583"/>
              <a:gd name="connsiteY4" fmla="*/ 5181600 h 5181600"/>
              <a:gd name="connsiteX0" fmla="*/ 4441175 w 7111326"/>
              <a:gd name="connsiteY0" fmla="*/ 5174735 h 5178393"/>
              <a:gd name="connsiteX1" fmla="*/ 0 w 7111326"/>
              <a:gd name="connsiteY1" fmla="*/ 0 h 5178393"/>
              <a:gd name="connsiteX2" fmla="*/ 7111326 w 7111326"/>
              <a:gd name="connsiteY2" fmla="*/ 1350 h 5178393"/>
              <a:gd name="connsiteX3" fmla="*/ 4627526 w 7111326"/>
              <a:gd name="connsiteY3" fmla="*/ 5178393 h 5178393"/>
              <a:gd name="connsiteX4" fmla="*/ 4441175 w 7111326"/>
              <a:gd name="connsiteY4" fmla="*/ 5174735 h 5178393"/>
              <a:gd name="connsiteX0" fmla="*/ 0 w 2670151"/>
              <a:gd name="connsiteY0" fmla="*/ 5173385 h 5177043"/>
              <a:gd name="connsiteX1" fmla="*/ 2492339 w 2670151"/>
              <a:gd name="connsiteY1" fmla="*/ 19245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15967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74618 w 2670151"/>
              <a:gd name="connsiteY1" fmla="*/ 7431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92339 w 2670151"/>
              <a:gd name="connsiteY1" fmla="*/ 131478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468711 w 2670151"/>
              <a:gd name="connsiteY1" fmla="*/ 7432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89581 h 5193239"/>
              <a:gd name="connsiteX1" fmla="*/ 2468711 w 2670151"/>
              <a:gd name="connsiteY1" fmla="*/ 0 h 5193239"/>
              <a:gd name="connsiteX2" fmla="*/ 2670151 w 2670151"/>
              <a:gd name="connsiteY2" fmla="*/ 16196 h 5193239"/>
              <a:gd name="connsiteX3" fmla="*/ 186351 w 2670151"/>
              <a:gd name="connsiteY3" fmla="*/ 5193239 h 5193239"/>
              <a:gd name="connsiteX4" fmla="*/ 0 w 2670151"/>
              <a:gd name="connsiteY4" fmla="*/ 5189581 h 5193239"/>
              <a:gd name="connsiteX0" fmla="*/ 0 w 2670151"/>
              <a:gd name="connsiteY0" fmla="*/ 5173385 h 5177043"/>
              <a:gd name="connsiteX1" fmla="*/ 246871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0 w 2670151"/>
              <a:gd name="connsiteY0" fmla="*/ 5173385 h 5177043"/>
              <a:gd name="connsiteX1" fmla="*/ 2582201 w 2670151"/>
              <a:gd name="connsiteY1" fmla="*/ 2974 h 5177043"/>
              <a:gd name="connsiteX2" fmla="*/ 2670151 w 2670151"/>
              <a:gd name="connsiteY2" fmla="*/ 0 h 5177043"/>
              <a:gd name="connsiteX3" fmla="*/ 186351 w 2670151"/>
              <a:gd name="connsiteY3" fmla="*/ 5177043 h 5177043"/>
              <a:gd name="connsiteX4" fmla="*/ 0 w 2670151"/>
              <a:gd name="connsiteY4" fmla="*/ 5173385 h 5177043"/>
              <a:gd name="connsiteX0" fmla="*/ 197351 w 2483800"/>
              <a:gd name="connsiteY0" fmla="*/ 5378747 h 5378747"/>
              <a:gd name="connsiteX1" fmla="*/ 2395850 w 2483800"/>
              <a:gd name="connsiteY1" fmla="*/ 2974 h 5378747"/>
              <a:gd name="connsiteX2" fmla="*/ 2483800 w 2483800"/>
              <a:gd name="connsiteY2" fmla="*/ 0 h 5378747"/>
              <a:gd name="connsiteX3" fmla="*/ 0 w 2483800"/>
              <a:gd name="connsiteY3" fmla="*/ 5177043 h 5378747"/>
              <a:gd name="connsiteX4" fmla="*/ 197351 w 2483800"/>
              <a:gd name="connsiteY4" fmla="*/ 5378747 h 5378747"/>
              <a:gd name="connsiteX0" fmla="*/ 0 w 2621512"/>
              <a:gd name="connsiteY0" fmla="*/ 5173385 h 5177043"/>
              <a:gd name="connsiteX1" fmla="*/ 2533562 w 2621512"/>
              <a:gd name="connsiteY1" fmla="*/ 2974 h 5177043"/>
              <a:gd name="connsiteX2" fmla="*/ 2621512 w 2621512"/>
              <a:gd name="connsiteY2" fmla="*/ 0 h 5177043"/>
              <a:gd name="connsiteX3" fmla="*/ 137712 w 2621512"/>
              <a:gd name="connsiteY3" fmla="*/ 5177043 h 5177043"/>
              <a:gd name="connsiteX4" fmla="*/ 0 w 2621512"/>
              <a:gd name="connsiteY4" fmla="*/ 5173385 h 5177043"/>
              <a:gd name="connsiteX0" fmla="*/ 0 w 2589086"/>
              <a:gd name="connsiteY0" fmla="*/ 5178789 h 5178789"/>
              <a:gd name="connsiteX1" fmla="*/ 2501136 w 2589086"/>
              <a:gd name="connsiteY1" fmla="*/ 2974 h 5178789"/>
              <a:gd name="connsiteX2" fmla="*/ 2589086 w 2589086"/>
              <a:gd name="connsiteY2" fmla="*/ 0 h 5178789"/>
              <a:gd name="connsiteX3" fmla="*/ 105286 w 2589086"/>
              <a:gd name="connsiteY3" fmla="*/ 5177043 h 5178789"/>
              <a:gd name="connsiteX4" fmla="*/ 0 w 2589086"/>
              <a:gd name="connsiteY4" fmla="*/ 5178789 h 5178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9086" h="5178789">
                <a:moveTo>
                  <a:pt x="0" y="5178789"/>
                </a:moveTo>
                <a:lnTo>
                  <a:pt x="2501136" y="2974"/>
                </a:lnTo>
                <a:lnTo>
                  <a:pt x="2589086" y="0"/>
                </a:lnTo>
                <a:lnTo>
                  <a:pt x="105286" y="5177043"/>
                </a:lnTo>
                <a:lnTo>
                  <a:pt x="0" y="5178789"/>
                </a:lnTo>
                <a:close/>
              </a:path>
            </a:pathLst>
          </a:custGeom>
          <a:solidFill>
            <a:schemeClr val="bg1"/>
          </a:solidFill>
          <a:ln>
            <a:solidFill>
              <a:schemeClr val="bg1"/>
            </a:solidFill>
          </a:ln>
          <a:effectLst>
            <a:outerShdw blurRad="46355" dist="86487" dir="6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243834" tIns="121916" rIns="243834" bIns="121916" rtlCol="0" anchor="ctr"/>
          <a:lstStyle/>
          <a:p>
            <a:pPr algn="ctr"/>
            <a:endParaRPr lang="en-US" sz="4800"/>
          </a:p>
        </p:txBody>
      </p:sp>
      <p:sp>
        <p:nvSpPr>
          <p:cNvPr id="2" name="Title 1"/>
          <p:cNvSpPr>
            <a:spLocks noGrp="1"/>
          </p:cNvSpPr>
          <p:nvPr>
            <p:ph type="ctrTitle"/>
          </p:nvPr>
        </p:nvSpPr>
        <p:spPr>
          <a:xfrm>
            <a:off x="1080853" y="3653923"/>
            <a:ext cx="14555462" cy="2940050"/>
          </a:xfrm>
        </p:spPr>
        <p:txBody>
          <a:bodyPr>
            <a:normAutofit/>
          </a:bodyPr>
          <a:lstStyle>
            <a:lvl1pPr algn="l">
              <a:defRPr sz="6400">
                <a:solidFill>
                  <a:schemeClr val="bg1"/>
                </a:solidFill>
                <a:latin typeface="IBM Plex Sans"/>
                <a:cs typeface="IBM Plex Sans"/>
              </a:defRPr>
            </a:lvl1pPr>
          </a:lstStyle>
          <a:p>
            <a:r>
              <a:rPr lang="en-US"/>
              <a:t>Click to edit Master title style</a:t>
            </a:r>
            <a:endParaRPr lang="en-US" dirty="0"/>
          </a:p>
        </p:txBody>
      </p:sp>
      <p:sp>
        <p:nvSpPr>
          <p:cNvPr id="3" name="Subtitle 2"/>
          <p:cNvSpPr>
            <a:spLocks noGrp="1"/>
          </p:cNvSpPr>
          <p:nvPr>
            <p:ph type="subTitle" idx="1"/>
          </p:nvPr>
        </p:nvSpPr>
        <p:spPr>
          <a:xfrm>
            <a:off x="1136481" y="7926241"/>
            <a:ext cx="12577290" cy="2550906"/>
          </a:xfrm>
        </p:spPr>
        <p:txBody>
          <a:bodyPr>
            <a:normAutofit/>
          </a:bodyPr>
          <a:lstStyle>
            <a:lvl1pPr marL="0" indent="0" algn="l">
              <a:buNone/>
              <a:defRPr sz="4800">
                <a:solidFill>
                  <a:schemeClr val="bg1"/>
                </a:solidFill>
                <a:latin typeface="IBM Plex Sans"/>
                <a:cs typeface="IBM Plex Sans"/>
              </a:defRPr>
            </a:lvl1pPr>
            <a:lvl2pPr marL="1219170" indent="0" algn="ctr">
              <a:buNone/>
              <a:defRPr>
                <a:solidFill>
                  <a:schemeClr val="tx1">
                    <a:tint val="75000"/>
                  </a:schemeClr>
                </a:solidFill>
              </a:defRPr>
            </a:lvl2pPr>
            <a:lvl3pPr marL="2438340" indent="0" algn="ctr">
              <a:buNone/>
              <a:defRPr>
                <a:solidFill>
                  <a:schemeClr val="tx1">
                    <a:tint val="75000"/>
                  </a:schemeClr>
                </a:solidFill>
              </a:defRPr>
            </a:lvl3pPr>
            <a:lvl4pPr marL="3657508" indent="0" algn="ctr">
              <a:buNone/>
              <a:defRPr>
                <a:solidFill>
                  <a:schemeClr val="tx1">
                    <a:tint val="75000"/>
                  </a:schemeClr>
                </a:solidFill>
              </a:defRPr>
            </a:lvl4pPr>
            <a:lvl5pPr marL="4876678" indent="0" algn="ctr">
              <a:buNone/>
              <a:defRPr>
                <a:solidFill>
                  <a:schemeClr val="tx1">
                    <a:tint val="75000"/>
                  </a:schemeClr>
                </a:solidFill>
              </a:defRPr>
            </a:lvl5pPr>
            <a:lvl6pPr marL="6095848" indent="0" algn="ctr">
              <a:buNone/>
              <a:defRPr>
                <a:solidFill>
                  <a:schemeClr val="tx1">
                    <a:tint val="75000"/>
                  </a:schemeClr>
                </a:solidFill>
              </a:defRPr>
            </a:lvl6pPr>
            <a:lvl7pPr marL="7315018" indent="0" algn="ctr">
              <a:buNone/>
              <a:defRPr>
                <a:solidFill>
                  <a:schemeClr val="tx1">
                    <a:tint val="75000"/>
                  </a:schemeClr>
                </a:solidFill>
              </a:defRPr>
            </a:lvl7pPr>
            <a:lvl8pPr marL="8534186" indent="0" algn="ctr">
              <a:buNone/>
              <a:defRPr>
                <a:solidFill>
                  <a:schemeClr val="tx1">
                    <a:tint val="75000"/>
                  </a:schemeClr>
                </a:solidFill>
              </a:defRPr>
            </a:lvl8pPr>
            <a:lvl9pPr marL="97533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64732048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19200" y="2954329"/>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cxnSp>
        <p:nvCxnSpPr>
          <p:cNvPr id="5" name="Straight Connector 4"/>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7" name="Picture 6"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9" name="Straight Connector 8"/>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0" name="Picture 9"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11" name="TextBox 10"/>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Tree>
    <p:extLst>
      <p:ext uri="{BB962C8B-B14F-4D97-AF65-F5344CB8AC3E}">
        <p14:creationId xmlns:p14="http://schemas.microsoft.com/office/powerpoint/2010/main" val="113230427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219200" y="245323"/>
            <a:ext cx="15569184" cy="1468310"/>
          </a:xfrm>
        </p:spPr>
        <p:txBody>
          <a:bodyPr/>
          <a:lstStyle>
            <a:lvl1pPr>
              <a:defRPr>
                <a:solidFill>
                  <a:srgbClr val="FFFF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sp>
        <p:nvSpPr>
          <p:cNvPr id="4" name="TextBox 3"/>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
        <p:nvSpPr>
          <p:cNvPr id="7" name="Content Placeholder 2"/>
          <p:cNvSpPr>
            <a:spLocks noGrp="1"/>
          </p:cNvSpPr>
          <p:nvPr>
            <p:ph idx="1"/>
          </p:nvPr>
        </p:nvSpPr>
        <p:spPr>
          <a:xfrm>
            <a:off x="1219200" y="2954329"/>
            <a:ext cx="22415408" cy="92980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8725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Rectangle 4"/>
          <p:cNvSpPr/>
          <p:nvPr/>
        </p:nvSpPr>
        <p:spPr>
          <a:xfrm>
            <a:off x="3891067" y="13654"/>
            <a:ext cx="20536162" cy="13812024"/>
          </a:xfrm>
          <a:prstGeom prst="rect">
            <a:avLst/>
          </a:prstGeom>
          <a:solidFill>
            <a:schemeClr val="accent2"/>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8" name="Rectangle 7"/>
          <p:cNvSpPr/>
          <p:nvPr/>
        </p:nvSpPr>
        <p:spPr>
          <a:xfrm>
            <a:off x="2" y="13654"/>
            <a:ext cx="3891064" cy="13812024"/>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7" name="Rectangle 6"/>
          <p:cNvSpPr/>
          <p:nvPr/>
        </p:nvSpPr>
        <p:spPr>
          <a:xfrm>
            <a:off x="3891067" y="13654"/>
            <a:ext cx="20536162" cy="13812024"/>
          </a:xfrm>
          <a:prstGeom prst="rect">
            <a:avLst/>
          </a:prstGeom>
          <a:solidFill>
            <a:schemeClr val="accent2"/>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9" name="Rectangle 8"/>
          <p:cNvSpPr/>
          <p:nvPr/>
        </p:nvSpPr>
        <p:spPr>
          <a:xfrm>
            <a:off x="2" y="13654"/>
            <a:ext cx="3891064" cy="13812024"/>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4481941" y="8395875"/>
            <a:ext cx="16700682" cy="2724150"/>
          </a:xfrm>
        </p:spPr>
        <p:txBody>
          <a:bodyPr anchor="t">
            <a:noAutofit/>
          </a:bodyPr>
          <a:lstStyle>
            <a:lvl1pPr algn="l">
              <a:defRPr sz="8600" b="1" cap="all">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481941" y="5395499"/>
            <a:ext cx="16700682" cy="3000374"/>
          </a:xfrm>
        </p:spPr>
        <p:txBody>
          <a:bodyPr anchor="b"/>
          <a:lstStyle>
            <a:lvl1pPr marL="0" indent="0">
              <a:buNone/>
              <a:defRPr sz="5400">
                <a:solidFill>
                  <a:schemeClr val="bg1"/>
                </a:solidFill>
              </a:defRPr>
            </a:lvl1pPr>
            <a:lvl2pPr marL="1219170" indent="0">
              <a:buNone/>
              <a:defRPr sz="4800">
                <a:solidFill>
                  <a:schemeClr val="tx1">
                    <a:tint val="75000"/>
                  </a:schemeClr>
                </a:solidFill>
              </a:defRPr>
            </a:lvl2pPr>
            <a:lvl3pPr marL="2438340" indent="0">
              <a:buNone/>
              <a:defRPr sz="4200">
                <a:solidFill>
                  <a:schemeClr val="tx1">
                    <a:tint val="75000"/>
                  </a:schemeClr>
                </a:solidFill>
              </a:defRPr>
            </a:lvl3pPr>
            <a:lvl4pPr marL="3657508" indent="0">
              <a:buNone/>
              <a:defRPr sz="3800">
                <a:solidFill>
                  <a:schemeClr val="tx1">
                    <a:tint val="75000"/>
                  </a:schemeClr>
                </a:solidFill>
              </a:defRPr>
            </a:lvl4pPr>
            <a:lvl5pPr marL="4876678" indent="0">
              <a:buNone/>
              <a:defRPr sz="3800">
                <a:solidFill>
                  <a:schemeClr val="tx1">
                    <a:tint val="75000"/>
                  </a:schemeClr>
                </a:solidFill>
              </a:defRPr>
            </a:lvl5pPr>
            <a:lvl6pPr marL="6095848" indent="0">
              <a:buNone/>
              <a:defRPr sz="3800">
                <a:solidFill>
                  <a:schemeClr val="tx1">
                    <a:tint val="75000"/>
                  </a:schemeClr>
                </a:solidFill>
              </a:defRPr>
            </a:lvl6pPr>
            <a:lvl7pPr marL="7315018" indent="0">
              <a:buNone/>
              <a:defRPr sz="3800">
                <a:solidFill>
                  <a:schemeClr val="tx1">
                    <a:tint val="75000"/>
                  </a:schemeClr>
                </a:solidFill>
              </a:defRPr>
            </a:lvl7pPr>
            <a:lvl8pPr marL="8534186" indent="0">
              <a:buNone/>
              <a:defRPr sz="3800">
                <a:solidFill>
                  <a:schemeClr val="tx1">
                    <a:tint val="75000"/>
                  </a:schemeClr>
                </a:solidFill>
              </a:defRPr>
            </a:lvl8pPr>
            <a:lvl9pPr marL="9753356" indent="0">
              <a:buNone/>
              <a:defRPr sz="38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75331738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3"/>
            <a:ext cx="10769600" cy="9051926"/>
          </a:xfrm>
        </p:spPr>
        <p:txBody>
          <a:bodyPr>
            <a:normAutofit/>
          </a:bodyPr>
          <a:lstStyle>
            <a:lvl1pPr>
              <a:defRPr sz="4200"/>
            </a:lvl1pPr>
            <a:lvl2pPr>
              <a:defRPr sz="3800"/>
            </a:lvl2pPr>
            <a:lvl3pPr>
              <a:defRPr sz="3200"/>
            </a:lvl3pPr>
            <a:lvl4pPr>
              <a:defRPr sz="3000"/>
            </a:lvl4pPr>
            <a:lvl5pPr>
              <a:defRPr sz="30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95200" y="3200403"/>
            <a:ext cx="10769600" cy="9051926"/>
          </a:xfrm>
        </p:spPr>
        <p:txBody>
          <a:bodyPr>
            <a:normAutofit/>
          </a:bodyPr>
          <a:lstStyle>
            <a:lvl1pPr>
              <a:defRPr sz="4200"/>
            </a:lvl1pPr>
            <a:lvl2pPr>
              <a:defRPr sz="3800"/>
            </a:lvl2pPr>
            <a:lvl3pPr>
              <a:defRPr sz="3200"/>
            </a:lvl3pPr>
            <a:lvl4pPr>
              <a:defRPr sz="3000"/>
            </a:lvl4pPr>
            <a:lvl5pPr>
              <a:defRPr sz="30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0" name="Straight Connector 9"/>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9" name="TextBox 8"/>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2" name="Straight Connector 11"/>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3" name="Picture 12"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369463467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1" y="3070227"/>
            <a:ext cx="10773834" cy="1279526"/>
          </a:xfrm>
        </p:spPr>
        <p:txBody>
          <a:bodyPr anchor="b">
            <a:normAutofit/>
          </a:bodyPr>
          <a:lstStyle>
            <a:lvl1pPr marL="0" indent="0">
              <a:buNone/>
              <a:defRPr sz="4200" b="1"/>
            </a:lvl1pPr>
            <a:lvl2pPr marL="1219170" indent="0">
              <a:buNone/>
              <a:defRPr sz="5400" b="1"/>
            </a:lvl2pPr>
            <a:lvl3pPr marL="2438340" indent="0">
              <a:buNone/>
              <a:defRPr sz="4800" b="1"/>
            </a:lvl3pPr>
            <a:lvl4pPr marL="3657508" indent="0">
              <a:buNone/>
              <a:defRPr sz="4200" b="1"/>
            </a:lvl4pPr>
            <a:lvl5pPr marL="4876678" indent="0">
              <a:buNone/>
              <a:defRPr sz="4200" b="1"/>
            </a:lvl5pPr>
            <a:lvl6pPr marL="6095848" indent="0">
              <a:buNone/>
              <a:defRPr sz="4200" b="1"/>
            </a:lvl6pPr>
            <a:lvl7pPr marL="7315018" indent="0">
              <a:buNone/>
              <a:defRPr sz="4200" b="1"/>
            </a:lvl7pPr>
            <a:lvl8pPr marL="8534186" indent="0">
              <a:buNone/>
              <a:defRPr sz="4200" b="1"/>
            </a:lvl8pPr>
            <a:lvl9pPr marL="9753356" indent="0">
              <a:buNone/>
              <a:defRPr sz="4200" b="1"/>
            </a:lvl9pPr>
          </a:lstStyle>
          <a:p>
            <a:pPr lvl="0"/>
            <a:r>
              <a:rPr lang="en-US"/>
              <a:t>Click to edit Master text styles</a:t>
            </a:r>
          </a:p>
        </p:txBody>
      </p:sp>
      <p:sp>
        <p:nvSpPr>
          <p:cNvPr id="4" name="Content Placeholder 3"/>
          <p:cNvSpPr>
            <a:spLocks noGrp="1"/>
          </p:cNvSpPr>
          <p:nvPr>
            <p:ph sz="half" idx="2"/>
          </p:nvPr>
        </p:nvSpPr>
        <p:spPr>
          <a:xfrm>
            <a:off x="1219201" y="4349750"/>
            <a:ext cx="10773834" cy="7902576"/>
          </a:xfrm>
        </p:spPr>
        <p:txBody>
          <a:bodyPr>
            <a:normAutofit/>
          </a:bodyPr>
          <a:lstStyle>
            <a:lvl1pPr>
              <a:defRPr sz="4200"/>
            </a:lvl1pPr>
            <a:lvl2pPr>
              <a:defRPr sz="3800"/>
            </a:lvl2pPr>
            <a:lvl3pPr>
              <a:defRPr sz="3200"/>
            </a:lvl3pPr>
            <a:lvl4pPr>
              <a:defRPr sz="3000"/>
            </a:lvl4pPr>
            <a:lvl5pPr>
              <a:defRPr sz="30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86739" y="3070227"/>
            <a:ext cx="10778066" cy="1279526"/>
          </a:xfrm>
        </p:spPr>
        <p:txBody>
          <a:bodyPr anchor="b">
            <a:normAutofit/>
          </a:bodyPr>
          <a:lstStyle>
            <a:lvl1pPr marL="0" indent="0">
              <a:buNone/>
              <a:defRPr sz="4200" b="1"/>
            </a:lvl1pPr>
            <a:lvl2pPr marL="1219170" indent="0">
              <a:buNone/>
              <a:defRPr sz="5400" b="1"/>
            </a:lvl2pPr>
            <a:lvl3pPr marL="2438340" indent="0">
              <a:buNone/>
              <a:defRPr sz="4800" b="1"/>
            </a:lvl3pPr>
            <a:lvl4pPr marL="3657508" indent="0">
              <a:buNone/>
              <a:defRPr sz="4200" b="1"/>
            </a:lvl4pPr>
            <a:lvl5pPr marL="4876678" indent="0">
              <a:buNone/>
              <a:defRPr sz="4200" b="1"/>
            </a:lvl5pPr>
            <a:lvl6pPr marL="6095848" indent="0">
              <a:buNone/>
              <a:defRPr sz="4200" b="1"/>
            </a:lvl6pPr>
            <a:lvl7pPr marL="7315018" indent="0">
              <a:buNone/>
              <a:defRPr sz="4200" b="1"/>
            </a:lvl7pPr>
            <a:lvl8pPr marL="8534186" indent="0">
              <a:buNone/>
              <a:defRPr sz="4200" b="1"/>
            </a:lvl8pPr>
            <a:lvl9pPr marL="9753356" indent="0">
              <a:buNone/>
              <a:defRPr sz="4200" b="1"/>
            </a:lvl9pPr>
          </a:lstStyle>
          <a:p>
            <a:pPr lvl="0"/>
            <a:r>
              <a:rPr lang="en-US"/>
              <a:t>Click to edit Master text styles</a:t>
            </a:r>
          </a:p>
        </p:txBody>
      </p:sp>
      <p:sp>
        <p:nvSpPr>
          <p:cNvPr id="6" name="Content Placeholder 5"/>
          <p:cNvSpPr>
            <a:spLocks noGrp="1"/>
          </p:cNvSpPr>
          <p:nvPr>
            <p:ph sz="quarter" idx="4"/>
          </p:nvPr>
        </p:nvSpPr>
        <p:spPr>
          <a:xfrm>
            <a:off x="12386739" y="4349750"/>
            <a:ext cx="10778066" cy="7902576"/>
          </a:xfrm>
        </p:spPr>
        <p:txBody>
          <a:bodyPr>
            <a:normAutofit/>
          </a:bodyPr>
          <a:lstStyle>
            <a:lvl1pPr>
              <a:defRPr sz="4200"/>
            </a:lvl1pPr>
            <a:lvl2pPr>
              <a:defRPr sz="3800"/>
            </a:lvl2pPr>
            <a:lvl3pPr>
              <a:defRPr sz="3200"/>
            </a:lvl3pPr>
            <a:lvl4pPr>
              <a:defRPr sz="3000"/>
            </a:lvl4pPr>
            <a:lvl5pPr>
              <a:defRPr sz="3000"/>
            </a:lvl5pPr>
            <a:lvl6pPr>
              <a:defRPr sz="4200"/>
            </a:lvl6pPr>
            <a:lvl7pPr>
              <a:defRPr sz="4200"/>
            </a:lvl7pPr>
            <a:lvl8pPr>
              <a:defRPr sz="4200"/>
            </a:lvl8pPr>
            <a:lvl9pPr>
              <a:defRPr sz="4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F2104BB4-88E0-9547-9C3D-EE95037318C2}" type="slidenum">
              <a:rPr lang="en-US" smtClean="0"/>
              <a:t>‹#›</a:t>
            </a:fld>
            <a:endParaRPr lang="en-US"/>
          </a:p>
        </p:txBody>
      </p:sp>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1" name="Straight Connector 10"/>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2" name="Picture 11"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13" name="TextBox 12"/>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4" name="Straight Connector 13"/>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5" name="Picture 14"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2142675725"/>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F2104BB4-88E0-9547-9C3D-EE95037318C2}" type="slidenum">
              <a:rPr lang="en-US" smtClean="0"/>
              <a:t>‹#›</a:t>
            </a:fld>
            <a:endParaRPr lang="en-US"/>
          </a:p>
        </p:txBody>
      </p:sp>
      <p:sp>
        <p:nvSpPr>
          <p:cNvPr id="6" name="TextBox 5"/>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7" name="Straight Connector 6"/>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8" name="Picture 7"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
        <p:nvSpPr>
          <p:cNvPr id="9" name="TextBox 8"/>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cxnSp>
        <p:nvCxnSpPr>
          <p:cNvPr id="10" name="Straight Connector 9"/>
          <p:cNvCxnSpPr/>
          <p:nvPr/>
        </p:nvCxnSpPr>
        <p:spPr>
          <a:xfrm>
            <a:off x="1219200" y="1990080"/>
            <a:ext cx="22415408" cy="0"/>
          </a:xfrm>
          <a:prstGeom prst="line">
            <a:avLst/>
          </a:prstGeom>
          <a:ln w="6350" cmpd="sng">
            <a:solidFill>
              <a:schemeClr val="accent2"/>
            </a:solidFill>
          </a:ln>
          <a:effectLst/>
        </p:spPr>
        <p:style>
          <a:lnRef idx="2">
            <a:schemeClr val="accent1"/>
          </a:lnRef>
          <a:fillRef idx="0">
            <a:schemeClr val="accent1"/>
          </a:fillRef>
          <a:effectRef idx="1">
            <a:schemeClr val="accent1"/>
          </a:effectRef>
          <a:fontRef idx="minor">
            <a:schemeClr val="tx1"/>
          </a:fontRef>
        </p:style>
      </p:cxnSp>
      <p:pic>
        <p:nvPicPr>
          <p:cNvPr id="11" name="Picture 10"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491523" y="448408"/>
            <a:ext cx="2169582" cy="1447152"/>
          </a:xfrm>
          <a:prstGeom prst="rect">
            <a:avLst/>
          </a:prstGeom>
        </p:spPr>
      </p:pic>
    </p:spTree>
    <p:extLst>
      <p:ext uri="{BB962C8B-B14F-4D97-AF65-F5344CB8AC3E}">
        <p14:creationId xmlns:p14="http://schemas.microsoft.com/office/powerpoint/2010/main" val="2456808140"/>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34974469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0"/>
            <a:ext cx="6096000" cy="6858001"/>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12192000" cy="6858003"/>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18288000" y="0"/>
            <a:ext cx="6096000" cy="6858001"/>
          </a:xfrm>
          <a:solidFill>
            <a:srgbClr val="031973"/>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12192000" y="6853768"/>
            <a:ext cx="12192000" cy="6862231"/>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12192000" cy="6862231"/>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56153853"/>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6" name="Rectangle 5"/>
          <p:cNvSpPr/>
          <p:nvPr/>
        </p:nvSpPr>
        <p:spPr>
          <a:xfrm>
            <a:off x="1" y="13657"/>
            <a:ext cx="8906214" cy="13702346"/>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3" name="Content Placeholder 2"/>
          <p:cNvSpPr>
            <a:spLocks noGrp="1"/>
          </p:cNvSpPr>
          <p:nvPr>
            <p:ph idx="1"/>
          </p:nvPr>
        </p:nvSpPr>
        <p:spPr>
          <a:xfrm>
            <a:off x="9533467" y="1124089"/>
            <a:ext cx="13631334" cy="11128242"/>
          </a:xfrm>
        </p:spPr>
        <p:txBody>
          <a:bodyPr>
            <a:normAutofit/>
          </a:bodyPr>
          <a:lstStyle>
            <a:lvl1pPr>
              <a:defRPr sz="6400"/>
            </a:lvl1pPr>
            <a:lvl2pPr>
              <a:defRPr sz="5400"/>
            </a:lvl2pPr>
            <a:lvl3pPr>
              <a:defRPr sz="4800"/>
            </a:lvl3pPr>
            <a:lvl4pPr>
              <a:defRPr sz="4200"/>
            </a:lvl4pPr>
            <a:lvl5pPr>
              <a:defRPr sz="4200"/>
            </a:lvl5pPr>
            <a:lvl6pPr>
              <a:defRPr sz="5400"/>
            </a:lvl6pPr>
            <a:lvl7pPr>
              <a:defRPr sz="5400"/>
            </a:lvl7pPr>
            <a:lvl8pPr>
              <a:defRPr sz="5400"/>
            </a:lvl8pPr>
            <a:lvl9pPr>
              <a:defRPr sz="5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sp>
        <p:nvSpPr>
          <p:cNvPr id="9" name="Rectangle 8"/>
          <p:cNvSpPr/>
          <p:nvPr/>
        </p:nvSpPr>
        <p:spPr>
          <a:xfrm>
            <a:off x="1" y="13657"/>
            <a:ext cx="8906214" cy="13702346"/>
          </a:xfrm>
          <a:prstGeom prst="rect">
            <a:avLst/>
          </a:prstGeom>
          <a:solidFill>
            <a:schemeClr val="accent1"/>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518810" y="546099"/>
            <a:ext cx="7911832" cy="2324102"/>
          </a:xfrm>
        </p:spPr>
        <p:txBody>
          <a:bodyPr anchor="b"/>
          <a:lstStyle>
            <a:lvl1pPr algn="l">
              <a:defRPr sz="5400" b="1">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518810" y="3300199"/>
            <a:ext cx="7911832" cy="8952130"/>
          </a:xfrm>
        </p:spPr>
        <p:txBody>
          <a:bodyPr/>
          <a:lstStyle>
            <a:lvl1pPr marL="0" indent="0">
              <a:buNone/>
              <a:defRPr sz="3800">
                <a:solidFill>
                  <a:srgbClr val="FFFFFF"/>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rgbClr val="FFFFFF"/>
                </a:solidFill>
                <a:latin typeface="IBM Plex Sans"/>
                <a:cs typeface="IBM Plex Sans"/>
              </a:rPr>
              <a:t>IBM Hybrid Cloud Digital</a:t>
            </a:r>
          </a:p>
        </p:txBody>
      </p:sp>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rgbClr val="FFFFFF"/>
                </a:solidFill>
                <a:latin typeface="IBM Plex Sans"/>
                <a:cs typeface="IBM Plex Sans"/>
              </a:rPr>
              <a:t>IBM Hybrid Cloud Digital</a:t>
            </a:r>
          </a:p>
        </p:txBody>
      </p:sp>
    </p:spTree>
    <p:extLst>
      <p:ext uri="{BB962C8B-B14F-4D97-AF65-F5344CB8AC3E}">
        <p14:creationId xmlns:p14="http://schemas.microsoft.com/office/powerpoint/2010/main" val="383983055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18811" y="4048057"/>
            <a:ext cx="5980710" cy="2324102"/>
          </a:xfrm>
        </p:spPr>
        <p:txBody>
          <a:bodyPr anchor="b"/>
          <a:lstStyle>
            <a:lvl1pPr algn="l">
              <a:defRPr sz="5400" b="1">
                <a:solidFill>
                  <a:schemeClr val="tx1"/>
                </a:solidFill>
              </a:defRPr>
            </a:lvl1pPr>
          </a:lstStyle>
          <a:p>
            <a:r>
              <a:rPr lang="en-US"/>
              <a:t>Click to edit Master title style</a:t>
            </a:r>
          </a:p>
        </p:txBody>
      </p:sp>
      <p:sp>
        <p:nvSpPr>
          <p:cNvPr id="5" name="Text Placeholder 3"/>
          <p:cNvSpPr>
            <a:spLocks noGrp="1"/>
          </p:cNvSpPr>
          <p:nvPr>
            <p:ph type="body" sz="half" idx="2"/>
          </p:nvPr>
        </p:nvSpPr>
        <p:spPr>
          <a:xfrm>
            <a:off x="518811" y="6845391"/>
            <a:ext cx="5980710" cy="5406938"/>
          </a:xfrm>
        </p:spPr>
        <p:txBody>
          <a:bodyPr/>
          <a:lstStyle>
            <a:lvl1pPr marL="0" indent="0">
              <a:buNone/>
              <a:defRPr sz="3800">
                <a:solidFill>
                  <a:schemeClr val="tx1"/>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6" name="Rectangle 5"/>
          <p:cNvSpPr/>
          <p:nvPr/>
        </p:nvSpPr>
        <p:spPr>
          <a:xfrm>
            <a:off x="518812" y="6413028"/>
            <a:ext cx="5980712" cy="391448"/>
          </a:xfrm>
          <a:prstGeom prst="rect">
            <a:avLst/>
          </a:prstGeom>
          <a:solidFill>
            <a:schemeClr val="accent3"/>
          </a:solidFill>
          <a:ln>
            <a:noFill/>
          </a:ln>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7" name="TextBox 6"/>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11" name="Picture 10"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12" name="Rectangle 11"/>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8" name="Rectangle 17"/>
          <p:cNvSpPr/>
          <p:nvPr/>
        </p:nvSpPr>
        <p:spPr>
          <a:xfrm>
            <a:off x="518812" y="6413028"/>
            <a:ext cx="5980712" cy="391448"/>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22" name="TextBox 21"/>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24" name="Picture 23"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25" name="Rectangle 24"/>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3" name="Slide Number Placeholder 6"/>
          <p:cNvSpPr>
            <a:spLocks noGrp="1"/>
          </p:cNvSpPr>
          <p:nvPr>
            <p:ph type="sldNum" sz="quarter" idx="12"/>
          </p:nvPr>
        </p:nvSpPr>
        <p:spPr>
          <a:xfrm>
            <a:off x="17475200" y="12712703"/>
            <a:ext cx="5689600" cy="730250"/>
          </a:xfrm>
        </p:spPr>
        <p:txBody>
          <a:bodyPr/>
          <a:lstStyle>
            <a:lvl1pPr>
              <a:defRPr>
                <a:solidFill>
                  <a:schemeClr val="bg1"/>
                </a:solidFill>
              </a:defRPr>
            </a:lvl1pPr>
          </a:lstStyle>
          <a:p>
            <a:fld id="{F2104BB4-88E0-9547-9C3D-EE95037318C2}" type="slidenum">
              <a:rPr lang="en-US" smtClean="0"/>
              <a:t>‹#›</a:t>
            </a:fld>
            <a:endParaRPr lang="en-US"/>
          </a:p>
        </p:txBody>
      </p:sp>
      <p:sp>
        <p:nvSpPr>
          <p:cNvPr id="15" name="Picture Placeholder 14"/>
          <p:cNvSpPr>
            <a:spLocks noGrp="1"/>
          </p:cNvSpPr>
          <p:nvPr>
            <p:ph type="pic" sz="quarter" idx="13" hasCustomPrompt="1"/>
          </p:nvPr>
        </p:nvSpPr>
        <p:spPr>
          <a:xfrm>
            <a:off x="7475518" y="2188193"/>
            <a:ext cx="2855912" cy="2610774"/>
          </a:xfrm>
          <a:solidFill>
            <a:schemeClr val="accent2"/>
          </a:solidFill>
        </p:spPr>
        <p:txBody>
          <a:bodyPr>
            <a:normAutofit/>
          </a:bodyPr>
          <a:lstStyle>
            <a:lvl1pPr marL="0" indent="0">
              <a:buNone/>
              <a:defRPr sz="3200"/>
            </a:lvl1pPr>
          </a:lstStyle>
          <a:p>
            <a:r>
              <a:rPr lang="en-US" dirty="0"/>
              <a:t>Picture 1</a:t>
            </a:r>
          </a:p>
        </p:txBody>
      </p:sp>
      <p:sp>
        <p:nvSpPr>
          <p:cNvPr id="16" name="Picture Placeholder 14"/>
          <p:cNvSpPr>
            <a:spLocks noGrp="1"/>
          </p:cNvSpPr>
          <p:nvPr>
            <p:ph type="pic" sz="quarter" idx="14" hasCustomPrompt="1"/>
          </p:nvPr>
        </p:nvSpPr>
        <p:spPr>
          <a:xfrm>
            <a:off x="7475518" y="5514065"/>
            <a:ext cx="2855912" cy="2609714"/>
          </a:xfrm>
          <a:solidFill>
            <a:schemeClr val="accent2"/>
          </a:solidFill>
        </p:spPr>
        <p:txBody>
          <a:bodyPr>
            <a:normAutofit/>
          </a:bodyPr>
          <a:lstStyle>
            <a:lvl1pPr marL="0" indent="0">
              <a:buNone/>
              <a:defRPr sz="3200"/>
            </a:lvl1pPr>
          </a:lstStyle>
          <a:p>
            <a:r>
              <a:rPr lang="en-US" dirty="0"/>
              <a:t>Picture 2</a:t>
            </a:r>
          </a:p>
        </p:txBody>
      </p:sp>
      <p:sp>
        <p:nvSpPr>
          <p:cNvPr id="17" name="Picture Placeholder 14"/>
          <p:cNvSpPr>
            <a:spLocks noGrp="1"/>
          </p:cNvSpPr>
          <p:nvPr>
            <p:ph type="pic" sz="quarter" idx="15" hasCustomPrompt="1"/>
          </p:nvPr>
        </p:nvSpPr>
        <p:spPr>
          <a:xfrm>
            <a:off x="7475518" y="8763704"/>
            <a:ext cx="2855912" cy="2609712"/>
          </a:xfrm>
          <a:solidFill>
            <a:schemeClr val="accent2"/>
          </a:solidFill>
        </p:spPr>
        <p:txBody>
          <a:bodyPr>
            <a:normAutofit/>
          </a:bodyPr>
          <a:lstStyle>
            <a:lvl1pPr marL="0" indent="0">
              <a:buNone/>
              <a:defRPr sz="3200"/>
            </a:lvl1pPr>
          </a:lstStyle>
          <a:p>
            <a:r>
              <a:rPr lang="en-US" dirty="0"/>
              <a:t>Picture 3</a:t>
            </a:r>
          </a:p>
        </p:txBody>
      </p:sp>
      <p:sp>
        <p:nvSpPr>
          <p:cNvPr id="19" name="Text Placeholder 18"/>
          <p:cNvSpPr>
            <a:spLocks noGrp="1"/>
          </p:cNvSpPr>
          <p:nvPr>
            <p:ph type="body" sz="quarter" idx="16"/>
          </p:nvPr>
        </p:nvSpPr>
        <p:spPr>
          <a:xfrm>
            <a:off x="10591802" y="218925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8"/>
          <p:cNvSpPr>
            <a:spLocks noGrp="1"/>
          </p:cNvSpPr>
          <p:nvPr>
            <p:ph type="body" sz="quarter" idx="17"/>
          </p:nvPr>
        </p:nvSpPr>
        <p:spPr>
          <a:xfrm>
            <a:off x="10591802" y="5514065"/>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18"/>
          <p:cNvSpPr>
            <a:spLocks noGrp="1"/>
          </p:cNvSpPr>
          <p:nvPr>
            <p:ph type="body" sz="quarter" idx="18"/>
          </p:nvPr>
        </p:nvSpPr>
        <p:spPr>
          <a:xfrm>
            <a:off x="10591802" y="8763705"/>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3" name="Picture 22"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pic>
        <p:nvPicPr>
          <p:cNvPr id="26" name="Picture 25"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spTree>
    <p:extLst>
      <p:ext uri="{BB962C8B-B14F-4D97-AF65-F5344CB8AC3E}">
        <p14:creationId xmlns:p14="http://schemas.microsoft.com/office/powerpoint/2010/main" val="1815622849"/>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F2104BB4-88E0-9547-9C3D-EE95037318C2}" type="slidenum">
              <a:rPr lang="en-US" smtClean="0"/>
              <a:t>‹#›</a:t>
            </a:fld>
            <a:endParaRPr lang="en-US"/>
          </a:p>
        </p:txBody>
      </p:sp>
      <p:pic>
        <p:nvPicPr>
          <p:cNvPr id="4" name="Picture 3" descr="binary code bits.jpg"/>
          <p:cNvPicPr>
            <a:picLocks noChangeAspect="1"/>
          </p:cNvPicPr>
          <p:nvPr/>
        </p:nvPicPr>
        <p:blipFill rotWithShape="1">
          <a:blip r:embed="rId2" cstate="screen">
            <a:extLst>
              <a:ext uri="{28A0092B-C50C-407E-A947-70E740481C1C}">
                <a14:useLocalDpi xmlns:a14="http://schemas.microsoft.com/office/drawing/2010/main"/>
              </a:ext>
            </a:extLst>
          </a:blip>
          <a:srcRect t="-1" b="47676"/>
          <a:stretch/>
        </p:blipFill>
        <p:spPr>
          <a:xfrm>
            <a:off x="0" y="3"/>
            <a:ext cx="24384000" cy="7176850"/>
          </a:xfrm>
          <a:prstGeom prst="rect">
            <a:avLst/>
          </a:prstGeom>
        </p:spPr>
      </p:pic>
      <p:sp>
        <p:nvSpPr>
          <p:cNvPr id="5" name="Rectangle 4"/>
          <p:cNvSpPr/>
          <p:nvPr/>
        </p:nvSpPr>
        <p:spPr>
          <a:xfrm>
            <a:off x="0" y="-1511"/>
            <a:ext cx="24384000" cy="7178362"/>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2" name="Title 1"/>
          <p:cNvSpPr>
            <a:spLocks noGrp="1"/>
          </p:cNvSpPr>
          <p:nvPr>
            <p:ph type="title"/>
          </p:nvPr>
        </p:nvSpPr>
        <p:spPr>
          <a:xfrm>
            <a:off x="685987" y="7943451"/>
            <a:ext cx="7368798" cy="1468310"/>
          </a:xfrm>
        </p:spPr>
        <p:txBody>
          <a:bodyPr>
            <a:normAutofit/>
          </a:bodyPr>
          <a:lstStyle>
            <a:lvl1pPr>
              <a:defRPr sz="4800"/>
            </a:lvl1pPr>
          </a:lstStyle>
          <a:p>
            <a:r>
              <a:rPr lang="en-US"/>
              <a:t>Click to edit Master title style</a:t>
            </a:r>
            <a:endParaRPr lang="en-US" dirty="0"/>
          </a:p>
        </p:txBody>
      </p:sp>
      <p:sp>
        <p:nvSpPr>
          <p:cNvPr id="7" name="Content Placeholder 6"/>
          <p:cNvSpPr>
            <a:spLocks noGrp="1"/>
          </p:cNvSpPr>
          <p:nvPr>
            <p:ph sz="quarter" idx="11"/>
          </p:nvPr>
        </p:nvSpPr>
        <p:spPr>
          <a:xfrm>
            <a:off x="8502697" y="7929037"/>
            <a:ext cx="15335206" cy="4580466"/>
          </a:xfrm>
        </p:spPr>
        <p:txBody>
          <a:bodyPr>
            <a:normAutofit/>
          </a:bodyPr>
          <a:lstStyle>
            <a:lvl1pPr>
              <a:defRPr sz="3800"/>
            </a:lvl1pPr>
            <a:lvl2pPr>
              <a:defRPr sz="3200"/>
            </a:lvl2pPr>
            <a:lvl3pPr>
              <a:defRPr sz="3000"/>
            </a:lvl3pPr>
            <a:lvl4pPr>
              <a:defRPr sz="2800"/>
            </a:lvl4pPr>
            <a:lvl5pPr>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p:nvSpPr>
        <p:spPr>
          <a:xfrm rot="5400000">
            <a:off x="5829981" y="10153841"/>
            <a:ext cx="4580466" cy="130858"/>
          </a:xfrm>
          <a:prstGeom prst="rect">
            <a:avLst/>
          </a:prstGeom>
          <a:solidFill>
            <a:schemeClr val="accent3"/>
          </a:solidFill>
          <a:ln>
            <a:noFill/>
          </a:ln>
          <a:effectLst/>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10" name="Chart Placeholder 9"/>
          <p:cNvSpPr>
            <a:spLocks noGrp="1"/>
          </p:cNvSpPr>
          <p:nvPr>
            <p:ph type="chart" sz="quarter" idx="12"/>
          </p:nvPr>
        </p:nvSpPr>
        <p:spPr>
          <a:xfrm>
            <a:off x="7666569" y="952502"/>
            <a:ext cx="9008534" cy="5359400"/>
          </a:xfrm>
        </p:spPr>
        <p:txBody>
          <a:bodyPr/>
          <a:lstStyle/>
          <a:p>
            <a:r>
              <a:rPr lang="en-US"/>
              <a:t>Click icon to add chart</a:t>
            </a:r>
          </a:p>
        </p:txBody>
      </p:sp>
    </p:spTree>
    <p:extLst>
      <p:ext uri="{BB962C8B-B14F-4D97-AF65-F5344CB8AC3E}">
        <p14:creationId xmlns:p14="http://schemas.microsoft.com/office/powerpoint/2010/main" val="187727352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4" y="9601201"/>
            <a:ext cx="14630400" cy="1133478"/>
          </a:xfrm>
        </p:spPr>
        <p:txBody>
          <a:bodyPr anchor="b"/>
          <a:lstStyle>
            <a:lvl1pPr algn="l">
              <a:defRPr sz="5400" b="1"/>
            </a:lvl1pPr>
          </a:lstStyle>
          <a:p>
            <a:r>
              <a:rPr lang="en-US"/>
              <a:t>Click to edit Master title style</a:t>
            </a:r>
          </a:p>
        </p:txBody>
      </p:sp>
      <p:sp>
        <p:nvSpPr>
          <p:cNvPr id="3" name="Picture Placeholder 2"/>
          <p:cNvSpPr>
            <a:spLocks noGrp="1"/>
          </p:cNvSpPr>
          <p:nvPr>
            <p:ph type="pic" idx="1"/>
          </p:nvPr>
        </p:nvSpPr>
        <p:spPr>
          <a:xfrm>
            <a:off x="4779434" y="1225550"/>
            <a:ext cx="14630400" cy="8229600"/>
          </a:xfrm>
        </p:spPr>
        <p:txBody>
          <a:bodyPr/>
          <a:lstStyle>
            <a:lvl1pPr marL="0" indent="0">
              <a:buNone/>
              <a:defRPr sz="8600"/>
            </a:lvl1pPr>
            <a:lvl2pPr marL="1219170" indent="0">
              <a:buNone/>
              <a:defRPr sz="7400"/>
            </a:lvl2pPr>
            <a:lvl3pPr marL="2438340" indent="0">
              <a:buNone/>
              <a:defRPr sz="6400"/>
            </a:lvl3pPr>
            <a:lvl4pPr marL="3657508" indent="0">
              <a:buNone/>
              <a:defRPr sz="5400"/>
            </a:lvl4pPr>
            <a:lvl5pPr marL="4876678" indent="0">
              <a:buNone/>
              <a:defRPr sz="5400"/>
            </a:lvl5pPr>
            <a:lvl6pPr marL="6095848" indent="0">
              <a:buNone/>
              <a:defRPr sz="5400"/>
            </a:lvl6pPr>
            <a:lvl7pPr marL="7315018" indent="0">
              <a:buNone/>
              <a:defRPr sz="5400"/>
            </a:lvl7pPr>
            <a:lvl8pPr marL="8534186" indent="0">
              <a:buNone/>
              <a:defRPr sz="5400"/>
            </a:lvl8pPr>
            <a:lvl9pPr marL="9753356" indent="0">
              <a:buNone/>
              <a:defRPr sz="5400"/>
            </a:lvl9pPr>
          </a:lstStyle>
          <a:p>
            <a:r>
              <a:rPr lang="en-US"/>
              <a:t>Click icon to add picture</a:t>
            </a:r>
          </a:p>
        </p:txBody>
      </p:sp>
      <p:sp>
        <p:nvSpPr>
          <p:cNvPr id="4" name="Text Placeholder 3"/>
          <p:cNvSpPr>
            <a:spLocks noGrp="1"/>
          </p:cNvSpPr>
          <p:nvPr>
            <p:ph type="body" sz="half" idx="2"/>
          </p:nvPr>
        </p:nvSpPr>
        <p:spPr>
          <a:xfrm>
            <a:off x="4779434" y="10734677"/>
            <a:ext cx="14630400" cy="1609726"/>
          </a:xfrm>
        </p:spPr>
        <p:txBody>
          <a:bodyPr/>
          <a:lstStyle>
            <a:lvl1pPr marL="0" indent="0">
              <a:buNone/>
              <a:defRPr sz="3800"/>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F2104BB4-88E0-9547-9C3D-EE95037318C2}" type="slidenum">
              <a:rPr lang="en-US" smtClean="0"/>
              <a:t>‹#›</a:t>
            </a:fld>
            <a:endParaRPr lang="en-US"/>
          </a:p>
        </p:txBody>
      </p:sp>
      <p:pic>
        <p:nvPicPr>
          <p:cNvPr id="6" name="Picture 5"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01730" y="282212"/>
            <a:ext cx="2776568" cy="1852024"/>
          </a:xfrm>
          <a:prstGeom prst="rect">
            <a:avLst/>
          </a:prstGeom>
        </p:spPr>
      </p:pic>
      <p:sp>
        <p:nvSpPr>
          <p:cNvPr id="8" name="TextBox 7"/>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9" name="Picture 8" descr="Hybrid Cloud Digital Logo 7 color on light op 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201730" y="282212"/>
            <a:ext cx="2776568" cy="1852024"/>
          </a:xfrm>
          <a:prstGeom prst="rect">
            <a:avLst/>
          </a:prstGeom>
        </p:spPr>
      </p:pic>
      <p:sp>
        <p:nvSpPr>
          <p:cNvPr id="10" name="TextBox 9"/>
          <p:cNvSpPr txBox="1"/>
          <p:nvPr/>
        </p:nvSpPr>
        <p:spPr>
          <a:xfrm>
            <a:off x="369463" y="12743246"/>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spTree>
    <p:extLst>
      <p:ext uri="{BB962C8B-B14F-4D97-AF65-F5344CB8AC3E}">
        <p14:creationId xmlns:p14="http://schemas.microsoft.com/office/powerpoint/2010/main" val="202314495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29854710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9"/>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9"/>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F2104BB4-88E0-9547-9C3D-EE95037318C2}" type="slidenum">
              <a:rPr lang="en-US" smtClean="0"/>
              <a:t>‹#›</a:t>
            </a:fld>
            <a:endParaRPr lang="en-US"/>
          </a:p>
        </p:txBody>
      </p:sp>
    </p:spTree>
    <p:extLst>
      <p:ext uri="{BB962C8B-B14F-4D97-AF65-F5344CB8AC3E}">
        <p14:creationId xmlns:p14="http://schemas.microsoft.com/office/powerpoint/2010/main" val="384113107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4" name="Title 1"/>
          <p:cNvSpPr>
            <a:spLocks noGrp="1"/>
          </p:cNvSpPr>
          <p:nvPr>
            <p:ph type="title"/>
          </p:nvPr>
        </p:nvSpPr>
        <p:spPr>
          <a:xfrm>
            <a:off x="518811" y="4048057"/>
            <a:ext cx="5980710" cy="2324102"/>
          </a:xfrm>
        </p:spPr>
        <p:txBody>
          <a:bodyPr anchor="b"/>
          <a:lstStyle>
            <a:lvl1pPr algn="l">
              <a:defRPr sz="5400" b="1">
                <a:solidFill>
                  <a:schemeClr val="tx1"/>
                </a:solidFill>
              </a:defRPr>
            </a:lvl1pPr>
          </a:lstStyle>
          <a:p>
            <a:r>
              <a:rPr lang="en-US"/>
              <a:t>Click to edit Master title style</a:t>
            </a:r>
          </a:p>
        </p:txBody>
      </p:sp>
      <p:sp>
        <p:nvSpPr>
          <p:cNvPr id="5" name="Text Placeholder 3"/>
          <p:cNvSpPr>
            <a:spLocks noGrp="1"/>
          </p:cNvSpPr>
          <p:nvPr>
            <p:ph type="body" sz="half" idx="2"/>
          </p:nvPr>
        </p:nvSpPr>
        <p:spPr>
          <a:xfrm>
            <a:off x="518811" y="6845391"/>
            <a:ext cx="5980710" cy="5406938"/>
          </a:xfrm>
        </p:spPr>
        <p:txBody>
          <a:bodyPr/>
          <a:lstStyle>
            <a:lvl1pPr marL="0" indent="0">
              <a:buNone/>
              <a:defRPr sz="3800">
                <a:solidFill>
                  <a:schemeClr val="tx1"/>
                </a:solidFill>
              </a:defRPr>
            </a:lvl1pPr>
            <a:lvl2pPr marL="1219170" indent="0">
              <a:buNone/>
              <a:defRPr sz="3200"/>
            </a:lvl2pPr>
            <a:lvl3pPr marL="2438340" indent="0">
              <a:buNone/>
              <a:defRPr sz="2600"/>
            </a:lvl3pPr>
            <a:lvl4pPr marL="3657508" indent="0">
              <a:buNone/>
              <a:defRPr sz="2400"/>
            </a:lvl4pPr>
            <a:lvl5pPr marL="4876678" indent="0">
              <a:buNone/>
              <a:defRPr sz="2400"/>
            </a:lvl5pPr>
            <a:lvl6pPr marL="6095848" indent="0">
              <a:buNone/>
              <a:defRPr sz="2400"/>
            </a:lvl6pPr>
            <a:lvl7pPr marL="7315018" indent="0">
              <a:buNone/>
              <a:defRPr sz="2400"/>
            </a:lvl7pPr>
            <a:lvl8pPr marL="8534186" indent="0">
              <a:buNone/>
              <a:defRPr sz="2400"/>
            </a:lvl8pPr>
            <a:lvl9pPr marL="9753356" indent="0">
              <a:buNone/>
              <a:defRPr sz="2400"/>
            </a:lvl9pPr>
          </a:lstStyle>
          <a:p>
            <a:pPr lvl="0"/>
            <a:r>
              <a:rPr lang="en-US"/>
              <a:t>Click to edit Master text styles</a:t>
            </a:r>
          </a:p>
        </p:txBody>
      </p:sp>
      <p:sp>
        <p:nvSpPr>
          <p:cNvPr id="6" name="Rectangle 5"/>
          <p:cNvSpPr/>
          <p:nvPr/>
        </p:nvSpPr>
        <p:spPr>
          <a:xfrm>
            <a:off x="518812" y="6413028"/>
            <a:ext cx="5980712" cy="391448"/>
          </a:xfrm>
          <a:prstGeom prst="rect">
            <a:avLst/>
          </a:prstGeom>
          <a:solidFill>
            <a:schemeClr val="accent3"/>
          </a:solidFill>
          <a:ln>
            <a:noFill/>
          </a:ln>
        </p:spPr>
        <p:style>
          <a:lnRef idx="3">
            <a:schemeClr val="lt1"/>
          </a:lnRef>
          <a:fillRef idx="1">
            <a:schemeClr val="dk1"/>
          </a:fillRef>
          <a:effectRef idx="1">
            <a:schemeClr val="dk1"/>
          </a:effectRef>
          <a:fontRef idx="minor">
            <a:schemeClr val="lt1"/>
          </a:fontRef>
        </p:style>
        <p:txBody>
          <a:bodyPr lIns="243834" tIns="121916" rIns="243834" bIns="121916" rtlCol="0" anchor="ctr"/>
          <a:lstStyle/>
          <a:p>
            <a:pPr algn="ctr"/>
            <a:endParaRPr lang="en-US" sz="4800"/>
          </a:p>
        </p:txBody>
      </p:sp>
      <p:sp>
        <p:nvSpPr>
          <p:cNvPr id="7" name="TextBox 6"/>
          <p:cNvSpPr txBox="1"/>
          <p:nvPr/>
        </p:nvSpPr>
        <p:spPr>
          <a:xfrm>
            <a:off x="257055" y="12821350"/>
            <a:ext cx="8343514" cy="646323"/>
          </a:xfrm>
          <a:prstGeom prst="rect">
            <a:avLst/>
          </a:prstGeom>
          <a:noFill/>
        </p:spPr>
        <p:txBody>
          <a:bodyPr wrap="square" lIns="243834" tIns="121916" rIns="243834" bIns="121916" rtlCol="0">
            <a:spAutoFit/>
          </a:bodyPr>
          <a:lstStyle/>
          <a:p>
            <a:r>
              <a:rPr lang="en-US" sz="2600" dirty="0">
                <a:solidFill>
                  <a:schemeClr val="tx1"/>
                </a:solidFill>
                <a:latin typeface="IBM Plex Sans"/>
                <a:cs typeface="IBM Plex Sans"/>
              </a:rPr>
              <a:t>IBM Hybrid Cloud Digital</a:t>
            </a:r>
          </a:p>
        </p:txBody>
      </p:sp>
      <p:pic>
        <p:nvPicPr>
          <p:cNvPr id="11" name="Picture 10" descr="binary code bits.jpg"/>
          <p:cNvPicPr>
            <a:picLocks/>
          </p:cNvPicPr>
          <p:nvPr/>
        </p:nvPicPr>
        <p:blipFill rotWithShape="1">
          <a:blip r:embed="rId2" cstate="screen">
            <a:extLst>
              <a:ext uri="{28A0092B-C50C-407E-A947-70E740481C1C}">
                <a14:useLocalDpi xmlns:a14="http://schemas.microsoft.com/office/drawing/2010/main"/>
              </a:ext>
            </a:extLst>
          </a:blip>
          <a:srcRect/>
          <a:stretch/>
        </p:blipFill>
        <p:spPr>
          <a:xfrm>
            <a:off x="6816587" y="-1510"/>
            <a:ext cx="17591894" cy="13741896"/>
          </a:xfrm>
          <a:prstGeom prst="rect">
            <a:avLst/>
          </a:prstGeom>
        </p:spPr>
      </p:pic>
      <p:sp>
        <p:nvSpPr>
          <p:cNvPr id="12" name="Rectangle 11"/>
          <p:cNvSpPr/>
          <p:nvPr/>
        </p:nvSpPr>
        <p:spPr>
          <a:xfrm>
            <a:off x="6816587" y="-1511"/>
            <a:ext cx="17591894" cy="13717514"/>
          </a:xfrm>
          <a:prstGeom prst="rect">
            <a:avLst/>
          </a:prstGeom>
          <a:solidFill>
            <a:schemeClr val="accent1">
              <a:alpha val="95000"/>
            </a:schemeClr>
          </a:solidFill>
          <a:ln w="9525" cap="flat" cmpd="sng" algn="ctr">
            <a:noFill/>
            <a:prstDash val="solid"/>
          </a:ln>
          <a:effectLst/>
        </p:spPr>
        <p:txBody>
          <a:bodyPr lIns="182876" tIns="91438" rIns="182876" bIns="91438" spcCol="0" rtlCol="0" anchor="ctr"/>
          <a:lstStyle/>
          <a:p>
            <a:pPr algn="ctr"/>
            <a:endParaRPr lang="en-US" sz="4800" kern="0">
              <a:solidFill>
                <a:sysClr val="window" lastClr="FFFFFF"/>
              </a:solidFill>
              <a:latin typeface="Calibri"/>
            </a:endParaRPr>
          </a:p>
        </p:txBody>
      </p:sp>
      <p:sp>
        <p:nvSpPr>
          <p:cNvPr id="13" name="Slide Number Placeholder 6"/>
          <p:cNvSpPr>
            <a:spLocks noGrp="1"/>
          </p:cNvSpPr>
          <p:nvPr>
            <p:ph type="sldNum" sz="quarter" idx="12"/>
          </p:nvPr>
        </p:nvSpPr>
        <p:spPr>
          <a:xfrm>
            <a:off x="17475200" y="12712703"/>
            <a:ext cx="5689600" cy="730250"/>
          </a:xfrm>
        </p:spPr>
        <p:txBody>
          <a:bodyPr/>
          <a:lstStyle>
            <a:lvl1pPr>
              <a:defRPr>
                <a:solidFill>
                  <a:schemeClr val="bg1"/>
                </a:solidFill>
              </a:defRPr>
            </a:lvl1pPr>
          </a:lstStyle>
          <a:p>
            <a:fld id="{F2104BB4-88E0-9547-9C3D-EE95037318C2}" type="slidenum">
              <a:rPr lang="en-US" smtClean="0"/>
              <a:t>‹#›</a:t>
            </a:fld>
            <a:endParaRPr lang="en-US"/>
          </a:p>
        </p:txBody>
      </p:sp>
      <p:sp>
        <p:nvSpPr>
          <p:cNvPr id="15" name="Picture Placeholder 14"/>
          <p:cNvSpPr>
            <a:spLocks noGrp="1"/>
          </p:cNvSpPr>
          <p:nvPr>
            <p:ph type="pic" sz="quarter" idx="13" hasCustomPrompt="1"/>
          </p:nvPr>
        </p:nvSpPr>
        <p:spPr>
          <a:xfrm>
            <a:off x="7475518" y="1957623"/>
            <a:ext cx="2855912" cy="2610774"/>
          </a:xfrm>
          <a:solidFill>
            <a:schemeClr val="accent2"/>
          </a:solidFill>
        </p:spPr>
        <p:txBody>
          <a:bodyPr>
            <a:normAutofit/>
          </a:bodyPr>
          <a:lstStyle>
            <a:lvl1pPr marL="0" indent="0">
              <a:buNone/>
              <a:defRPr sz="3200"/>
            </a:lvl1pPr>
          </a:lstStyle>
          <a:p>
            <a:r>
              <a:rPr lang="en-US" dirty="0"/>
              <a:t>Picture 1</a:t>
            </a:r>
          </a:p>
        </p:txBody>
      </p:sp>
      <p:sp>
        <p:nvSpPr>
          <p:cNvPr id="16" name="Picture Placeholder 14"/>
          <p:cNvSpPr>
            <a:spLocks noGrp="1"/>
          </p:cNvSpPr>
          <p:nvPr>
            <p:ph type="pic" sz="quarter" idx="14" hasCustomPrompt="1"/>
          </p:nvPr>
        </p:nvSpPr>
        <p:spPr>
          <a:xfrm>
            <a:off x="7475518" y="5283493"/>
            <a:ext cx="2855912" cy="2609714"/>
          </a:xfrm>
          <a:solidFill>
            <a:schemeClr val="accent2"/>
          </a:solidFill>
        </p:spPr>
        <p:txBody>
          <a:bodyPr>
            <a:normAutofit/>
          </a:bodyPr>
          <a:lstStyle>
            <a:lvl1pPr marL="0" indent="0">
              <a:buNone/>
              <a:defRPr sz="3200"/>
            </a:lvl1pPr>
          </a:lstStyle>
          <a:p>
            <a:r>
              <a:rPr lang="en-US" dirty="0"/>
              <a:t>Picture 2</a:t>
            </a:r>
          </a:p>
        </p:txBody>
      </p:sp>
      <p:sp>
        <p:nvSpPr>
          <p:cNvPr id="17" name="Picture Placeholder 14"/>
          <p:cNvSpPr>
            <a:spLocks noGrp="1"/>
          </p:cNvSpPr>
          <p:nvPr>
            <p:ph type="pic" sz="quarter" idx="15" hasCustomPrompt="1"/>
          </p:nvPr>
        </p:nvSpPr>
        <p:spPr>
          <a:xfrm>
            <a:off x="7475518" y="8533134"/>
            <a:ext cx="2855912" cy="2609712"/>
          </a:xfrm>
          <a:solidFill>
            <a:schemeClr val="accent2"/>
          </a:solidFill>
        </p:spPr>
        <p:txBody>
          <a:bodyPr>
            <a:normAutofit/>
          </a:bodyPr>
          <a:lstStyle>
            <a:lvl1pPr marL="0" indent="0">
              <a:buNone/>
              <a:defRPr sz="3200"/>
            </a:lvl1pPr>
          </a:lstStyle>
          <a:p>
            <a:r>
              <a:rPr lang="en-US" dirty="0"/>
              <a:t>Picture 3</a:t>
            </a:r>
          </a:p>
        </p:txBody>
      </p:sp>
      <p:sp>
        <p:nvSpPr>
          <p:cNvPr id="19" name="Text Placeholder 18"/>
          <p:cNvSpPr>
            <a:spLocks noGrp="1"/>
          </p:cNvSpPr>
          <p:nvPr>
            <p:ph type="body" sz="quarter" idx="16"/>
          </p:nvPr>
        </p:nvSpPr>
        <p:spPr>
          <a:xfrm>
            <a:off x="10591802" y="195868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8"/>
          <p:cNvSpPr>
            <a:spLocks noGrp="1"/>
          </p:cNvSpPr>
          <p:nvPr>
            <p:ph type="body" sz="quarter" idx="17"/>
          </p:nvPr>
        </p:nvSpPr>
        <p:spPr>
          <a:xfrm>
            <a:off x="10591802" y="528349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18"/>
          <p:cNvSpPr>
            <a:spLocks noGrp="1"/>
          </p:cNvSpPr>
          <p:nvPr>
            <p:ph type="body" sz="quarter" idx="18"/>
          </p:nvPr>
        </p:nvSpPr>
        <p:spPr>
          <a:xfrm>
            <a:off x="10591802" y="8533133"/>
            <a:ext cx="12573000" cy="2609714"/>
          </a:xfrm>
        </p:spPr>
        <p:txBody>
          <a:bodyPr>
            <a:noAutofit/>
          </a:bodyPr>
          <a:lstStyle>
            <a:lvl1pPr marL="0" indent="0">
              <a:buFont typeface="Arial"/>
              <a:buNone/>
              <a:defRPr sz="3800" b="1">
                <a:solidFill>
                  <a:schemeClr val="accent3"/>
                </a:solidFill>
              </a:defRPr>
            </a:lvl1pPr>
            <a:lvl2pPr marL="1062542" indent="-457188">
              <a:buFont typeface="Arial"/>
              <a:buChar char="•"/>
              <a:defRPr sz="3200" baseline="0">
                <a:solidFill>
                  <a:srgbClr val="FFFFFF"/>
                </a:solidFill>
              </a:defRPr>
            </a:lvl2pPr>
            <a:lvl3pPr marL="1223402" indent="0">
              <a:buNone/>
              <a:defRPr sz="3000"/>
            </a:lvl3pPr>
            <a:lvl4pPr marL="1828754" indent="0">
              <a:buNone/>
              <a:defRPr sz="2800"/>
            </a:lvl4pPr>
            <a:lvl5pPr marL="2434104" indent="0">
              <a:buNone/>
              <a:defRPr sz="2800"/>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23" name="Picture 22" descr="Hybrid Cloud Digital Logo 7 white trns-0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14704" y="177672"/>
            <a:ext cx="2380944" cy="1781008"/>
          </a:xfrm>
          <a:prstGeom prst="rect">
            <a:avLst/>
          </a:prstGeom>
        </p:spPr>
      </p:pic>
    </p:spTree>
    <p:extLst>
      <p:ext uri="{BB962C8B-B14F-4D97-AF65-F5344CB8AC3E}">
        <p14:creationId xmlns:p14="http://schemas.microsoft.com/office/powerpoint/2010/main" val="9245560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cSld name="Title with Textbox">
    <p:bg>
      <p:bgPr>
        <a:solidFill>
          <a:srgbClr val="F7F7F7"/>
        </a:solidFill>
        <a:effectLst/>
      </p:bgPr>
    </p:bg>
    <p:spTree>
      <p:nvGrpSpPr>
        <p:cNvPr id="1" name=""/>
        <p:cNvGrpSpPr/>
        <p:nvPr/>
      </p:nvGrpSpPr>
      <p:grpSpPr>
        <a:xfrm>
          <a:off x="0" y="0"/>
          <a:ext cx="0" cy="0"/>
          <a:chOff x="0" y="0"/>
          <a:chExt cx="0" cy="0"/>
        </a:xfrm>
      </p:grpSpPr>
      <p:sp>
        <p:nvSpPr>
          <p:cNvPr id="5" name="Rectangle 4"/>
          <p:cNvSpPr/>
          <p:nvPr/>
        </p:nvSpPr>
        <p:spPr>
          <a:xfrm>
            <a:off x="-22225" y="-101600"/>
            <a:ext cx="24457026" cy="333376"/>
          </a:xfrm>
          <a:prstGeom prst="rect">
            <a:avLst/>
          </a:prstGeom>
          <a:gradFill flip="none" rotWithShape="1">
            <a:gsLst>
              <a:gs pos="0">
                <a:srgbClr val="FCCE13"/>
              </a:gs>
              <a:gs pos="69000">
                <a:srgbClr val="5C2B61"/>
              </a:gs>
              <a:gs pos="23000">
                <a:srgbClr val="D0308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82876" tIns="91438" rIns="182876" bIns="91438" anchor="ctr"/>
          <a:lstStyle/>
          <a:p>
            <a:pPr algn="ctr" eaLnBrk="1" fontAlgn="auto" hangingPunct="1">
              <a:spcBef>
                <a:spcPts val="0"/>
              </a:spcBef>
              <a:spcAft>
                <a:spcPts val="0"/>
              </a:spcAft>
              <a:defRPr/>
            </a:pPr>
            <a:endParaRPr lang="en-US" sz="4800"/>
          </a:p>
        </p:txBody>
      </p:sp>
      <p:sp>
        <p:nvSpPr>
          <p:cNvPr id="4" name="Text Placeholder 3"/>
          <p:cNvSpPr>
            <a:spLocks noGrp="1"/>
          </p:cNvSpPr>
          <p:nvPr>
            <p:ph type="body" sz="quarter" idx="10"/>
          </p:nvPr>
        </p:nvSpPr>
        <p:spPr>
          <a:xfrm>
            <a:off x="762005" y="1097363"/>
            <a:ext cx="9303790" cy="2831540"/>
          </a:xfrm>
          <a:prstGeom prst="rect">
            <a:avLst/>
          </a:prstGeom>
        </p:spPr>
        <p:txBody>
          <a:bodyPr wrap="square" lIns="0">
            <a:spAutoFit/>
          </a:bodyPr>
          <a:lstStyle>
            <a:lvl1pPr marL="0" indent="0">
              <a:buNone/>
              <a:defRPr sz="8800" b="1" i="0" baseline="0">
                <a:solidFill>
                  <a:schemeClr val="tx2"/>
                </a:solidFill>
                <a:latin typeface="+mn-lt"/>
                <a:ea typeface="Arial" charset="0"/>
                <a:cs typeface="Arial" charset="0"/>
              </a:defRPr>
            </a:lvl1pPr>
          </a:lstStyle>
          <a:p>
            <a:pPr lvl="0"/>
            <a:r>
              <a:rPr lang="en-US" noProof="0"/>
              <a:t>Click to edit Master text styles</a:t>
            </a:r>
          </a:p>
        </p:txBody>
      </p:sp>
      <p:sp>
        <p:nvSpPr>
          <p:cNvPr id="3" name="Text Placeholder 2"/>
          <p:cNvSpPr>
            <a:spLocks noGrp="1"/>
          </p:cNvSpPr>
          <p:nvPr>
            <p:ph type="body" sz="quarter" idx="11"/>
          </p:nvPr>
        </p:nvSpPr>
        <p:spPr>
          <a:xfrm>
            <a:off x="762005" y="3048000"/>
            <a:ext cx="22859998" cy="8991600"/>
          </a:xfrm>
          <a:prstGeom prst="rect">
            <a:avLst/>
          </a:prstGeom>
        </p:spPr>
        <p:txBody>
          <a:bodyPr/>
          <a:lstStyle>
            <a:lvl1pPr>
              <a:defRPr b="0" i="0">
                <a:solidFill>
                  <a:schemeClr val="tx1"/>
                </a:solidFill>
                <a:latin typeface="+mn-lt"/>
                <a:ea typeface="Arial" charset="0"/>
                <a:cs typeface="Arial" charset="0"/>
              </a:defRPr>
            </a:lvl1pPr>
            <a:lvl2pPr>
              <a:defRPr b="0" i="0">
                <a:solidFill>
                  <a:schemeClr val="tx1"/>
                </a:solidFill>
                <a:latin typeface="+mn-lt"/>
                <a:ea typeface="Arial" charset="0"/>
                <a:cs typeface="Arial" charset="0"/>
              </a:defRPr>
            </a:lvl2pPr>
            <a:lvl3pPr>
              <a:defRPr b="0" i="0">
                <a:solidFill>
                  <a:schemeClr val="tx1"/>
                </a:solidFill>
                <a:latin typeface="+mn-lt"/>
                <a:ea typeface="Arial" charset="0"/>
                <a:cs typeface="Arial" charset="0"/>
              </a:defRPr>
            </a:lvl3pPr>
            <a:lvl4pPr>
              <a:defRPr b="0" i="0">
                <a:solidFill>
                  <a:schemeClr val="tx1"/>
                </a:solidFill>
                <a:latin typeface="+mn-lt"/>
                <a:ea typeface="Arial" charset="0"/>
                <a:cs typeface="Arial" charset="0"/>
              </a:defRPr>
            </a:lvl4pPr>
            <a:lvl5pPr>
              <a:defRPr b="0" i="0">
                <a:solidFill>
                  <a:schemeClr val="tx1"/>
                </a:solidFill>
                <a:latin typeface="+mn-lt"/>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201091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755904" y="1950725"/>
            <a:ext cx="23164800" cy="7617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sz="half" idx="1"/>
          </p:nvPr>
        </p:nvSpPr>
        <p:spPr>
          <a:xfrm>
            <a:off x="755907" y="3654433"/>
            <a:ext cx="11070166"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232476" y="3654433"/>
            <a:ext cx="11070168"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sz="half" idx="11"/>
          </p:nvPr>
        </p:nvSpPr>
        <p:spPr>
          <a:xfrm>
            <a:off x="755907" y="8080201"/>
            <a:ext cx="11070166"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2"/>
          </p:nvPr>
        </p:nvSpPr>
        <p:spPr>
          <a:xfrm>
            <a:off x="12232476" y="8080201"/>
            <a:ext cx="11070168" cy="3920562"/>
          </a:xfrm>
        </p:spPr>
        <p:txBody>
          <a:bodyPr/>
          <a:lstStyle>
            <a:lvl1pPr>
              <a:defRPr sz="4800" b="0" i="0" baseline="0">
                <a:solidFill>
                  <a:schemeClr val="tx1"/>
                </a:solidFill>
                <a:latin typeface="IBM Plex Sans Regular" charset="0"/>
                <a:cs typeface="IBM Plex Sans Regular" charset="0"/>
              </a:defRPr>
            </a:lvl1pPr>
            <a:lvl2pPr>
              <a:defRPr sz="4200" b="0" i="0">
                <a:solidFill>
                  <a:schemeClr val="tx1"/>
                </a:solidFill>
                <a:latin typeface="IBM Plex Sans Regular" charset="0"/>
                <a:cs typeface="IBM Plex Sans Regular" charset="0"/>
              </a:defRPr>
            </a:lvl2pPr>
            <a:lvl3pPr>
              <a:defRPr sz="3800" b="0" i="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vl6pPr>
              <a:defRPr sz="3800"/>
            </a:lvl6pPr>
            <a:lvl7pPr>
              <a:defRPr sz="3800"/>
            </a:lvl7pPr>
            <a:lvl8pPr>
              <a:defRPr sz="3800"/>
            </a:lvl8pPr>
            <a:lvl9pPr>
              <a:defRPr sz="3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3"/>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1122661112"/>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ide 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1950720"/>
            <a:ext cx="8119874" cy="97536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1950720"/>
            <a:ext cx="8119874" cy="97536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2"/>
          <p:cNvSpPr>
            <a:spLocks noGrp="1" noChangeArrowheads="1"/>
          </p:cNvSpPr>
          <p:nvPr>
            <p:ph type="sldNum" sz="quarter" idx="12"/>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8" name="Picture 7"/>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26237132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0" y="-1"/>
            <a:ext cx="24384000" cy="6851901"/>
          </a:xfrm>
          <a:solidFill>
            <a:schemeClr val="tx1"/>
          </a:solidFill>
        </p:spPr>
        <p:txBody>
          <a:bodyPr lIns="182880" tIns="164592" rIns="228600" bIns="228600"/>
          <a:lstStyle>
            <a:lvl1pPr>
              <a:defRPr sz="12788"/>
            </a:lvl1pPr>
          </a:lstStyle>
          <a:p>
            <a:r>
              <a:rPr lang="en-US"/>
              <a:t>Click to edit Master title style</a:t>
            </a:r>
            <a:endParaRPr lang="en-US" dirty="0"/>
          </a:p>
        </p:txBody>
      </p:sp>
      <p:sp>
        <p:nvSpPr>
          <p:cNvPr id="11" name="Content Placeholder 10"/>
          <p:cNvSpPr>
            <a:spLocks noGrp="1"/>
          </p:cNvSpPr>
          <p:nvPr>
            <p:ph sz="quarter" idx="18"/>
          </p:nvPr>
        </p:nvSpPr>
        <p:spPr>
          <a:xfrm>
            <a:off x="18288000" y="6853767"/>
            <a:ext cx="6096000" cy="6862234"/>
          </a:xfrm>
          <a:solidFill>
            <a:srgbClr val="6BA5FF"/>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13"/>
          <p:cNvSpPr>
            <a:spLocks noGrp="1"/>
          </p:cNvSpPr>
          <p:nvPr>
            <p:ph sz="quarter" idx="19"/>
          </p:nvPr>
        </p:nvSpPr>
        <p:spPr>
          <a:xfrm>
            <a:off x="6096003" y="6853768"/>
            <a:ext cx="6096000" cy="6862231"/>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6"/>
          <p:cNvSpPr>
            <a:spLocks noGrp="1"/>
          </p:cNvSpPr>
          <p:nvPr>
            <p:ph sz="quarter" idx="20"/>
          </p:nvPr>
        </p:nvSpPr>
        <p:spPr>
          <a:xfrm>
            <a:off x="0" y="6853768"/>
            <a:ext cx="6096000" cy="6862231"/>
          </a:xfrm>
          <a:solidFill>
            <a:srgbClr val="031973"/>
          </a:solidFill>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87872790"/>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Side Title and Two Content with Headings">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3777128"/>
            <a:ext cx="8119874" cy="73152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3777128"/>
            <a:ext cx="8119874" cy="7315200"/>
          </a:xfrm>
        </p:spPr>
        <p:txBody>
          <a:bodyPr/>
          <a:lstStyle>
            <a:lvl1pPr>
              <a:buClrTx/>
              <a:defRPr sz="4800" b="0" i="0" baseline="0">
                <a:solidFill>
                  <a:schemeClr val="tx1"/>
                </a:solidFill>
                <a:latin typeface="IBM Plex Sans Regular" charset="0"/>
                <a:cs typeface="IBM Plex Sans Regular" charset="0"/>
              </a:defRPr>
            </a:lvl1pPr>
            <a:lvl2pPr>
              <a:defRPr sz="4200" b="0" i="0" baseline="0">
                <a:solidFill>
                  <a:schemeClr val="tx1"/>
                </a:solidFill>
                <a:latin typeface="IBM Plex Sans Regular" charset="0"/>
                <a:cs typeface="IBM Plex Sans Regular" charset="0"/>
              </a:defRPr>
            </a:lvl2pPr>
            <a:lvl3pPr>
              <a:defRPr sz="3800" b="0" i="0" baseline="0">
                <a:solidFill>
                  <a:schemeClr val="tx1"/>
                </a:solidFill>
                <a:latin typeface="IBM Plex Sans Regular" charset="0"/>
                <a:cs typeface="IBM Plex Sans Regular" charset="0"/>
              </a:defRPr>
            </a:lvl3pPr>
            <a:lvl4pPr>
              <a:defRPr sz="3200" b="0" i="0">
                <a:solidFill>
                  <a:schemeClr val="tx1"/>
                </a:solidFill>
                <a:latin typeface="IBM Plex Sans Regular" charset="0"/>
                <a:cs typeface="IBM Plex Sans Regular" charset="0"/>
              </a:defRPr>
            </a:lvl4pPr>
            <a:lvl5pPr>
              <a:defRPr sz="2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idx="12"/>
          </p:nvPr>
        </p:nvSpPr>
        <p:spPr>
          <a:xfrm>
            <a:off x="6510523" y="1950723"/>
            <a:ext cx="8119878" cy="1279526"/>
          </a:xfrm>
        </p:spPr>
        <p:txBody>
          <a:bodyPr anchor="b"/>
          <a:lstStyle>
            <a:lvl1pPr marL="0" indent="0">
              <a:buNone/>
              <a:defRPr sz="4800" b="0" i="0" baseline="0">
                <a:solidFill>
                  <a:schemeClr val="tx1"/>
                </a:solidFill>
                <a:latin typeface="IBM Plex Sans Regular" charset="0"/>
                <a:cs typeface="IBM Plex Sans Regular" charset="0"/>
              </a:defRPr>
            </a:lvl1pPr>
            <a:lvl2pPr marL="914356" indent="0">
              <a:buNone/>
              <a:defRPr sz="4000" b="1"/>
            </a:lvl2pPr>
            <a:lvl3pPr marL="1828708" indent="0">
              <a:buNone/>
              <a:defRPr sz="3800" b="1"/>
            </a:lvl3pPr>
            <a:lvl4pPr marL="2743064" indent="0">
              <a:buNone/>
              <a:defRPr sz="3200" b="1"/>
            </a:lvl4pPr>
            <a:lvl5pPr marL="3657418" indent="0">
              <a:buNone/>
              <a:defRPr sz="3200" b="1"/>
            </a:lvl5pPr>
            <a:lvl6pPr marL="4571772" indent="0">
              <a:buNone/>
              <a:defRPr sz="3200" b="1"/>
            </a:lvl6pPr>
            <a:lvl7pPr marL="5486124" indent="0">
              <a:buNone/>
              <a:defRPr sz="3200" b="1"/>
            </a:lvl7pPr>
            <a:lvl8pPr marL="6400480" indent="0">
              <a:buNone/>
              <a:defRPr sz="3200" b="1"/>
            </a:lvl8pPr>
            <a:lvl9pPr marL="7314836" indent="0">
              <a:buNone/>
              <a:defRPr sz="3200" b="1"/>
            </a:lvl9pPr>
          </a:lstStyle>
          <a:p>
            <a:pPr lvl="0"/>
            <a:r>
              <a:rPr lang="en-US"/>
              <a:t>Click to edit Master text styles</a:t>
            </a:r>
          </a:p>
        </p:txBody>
      </p:sp>
      <p:sp>
        <p:nvSpPr>
          <p:cNvPr id="9" name="Text Placeholder 4"/>
          <p:cNvSpPr>
            <a:spLocks noGrp="1"/>
          </p:cNvSpPr>
          <p:nvPr>
            <p:ph type="body" sz="quarter" idx="3"/>
          </p:nvPr>
        </p:nvSpPr>
        <p:spPr>
          <a:xfrm>
            <a:off x="15044929" y="1950723"/>
            <a:ext cx="8119878" cy="1279526"/>
          </a:xfrm>
        </p:spPr>
        <p:txBody>
          <a:bodyPr anchor="b"/>
          <a:lstStyle>
            <a:lvl1pPr marL="0" indent="0">
              <a:buNone/>
              <a:defRPr sz="4800" b="0" i="0" baseline="0">
                <a:solidFill>
                  <a:schemeClr val="tx1"/>
                </a:solidFill>
                <a:latin typeface="IBM Plex Sans Regular" charset="0"/>
                <a:cs typeface="IBM Plex Sans Regular" charset="0"/>
              </a:defRPr>
            </a:lvl1pPr>
            <a:lvl2pPr marL="914356" indent="0">
              <a:buNone/>
              <a:defRPr sz="4000" b="1"/>
            </a:lvl2pPr>
            <a:lvl3pPr marL="1828708" indent="0">
              <a:buNone/>
              <a:defRPr sz="3800" b="1"/>
            </a:lvl3pPr>
            <a:lvl4pPr marL="2743064" indent="0">
              <a:buNone/>
              <a:defRPr sz="3200" b="1"/>
            </a:lvl4pPr>
            <a:lvl5pPr marL="3657418" indent="0">
              <a:buNone/>
              <a:defRPr sz="3200" b="1"/>
            </a:lvl5pPr>
            <a:lvl6pPr marL="4571772" indent="0">
              <a:buNone/>
              <a:defRPr sz="3200" b="1"/>
            </a:lvl6pPr>
            <a:lvl7pPr marL="5486124" indent="0">
              <a:buNone/>
              <a:defRPr sz="3200" b="1"/>
            </a:lvl7pPr>
            <a:lvl8pPr marL="6400480" indent="0">
              <a:buNone/>
              <a:defRPr sz="3200" b="1"/>
            </a:lvl8pPr>
            <a:lvl9pPr marL="7314836" indent="0">
              <a:buNone/>
              <a:defRPr sz="3200" b="1"/>
            </a:lvl9pPr>
          </a:lstStyle>
          <a:p>
            <a:pPr lvl="0"/>
            <a:r>
              <a:rPr lang="en-US"/>
              <a:t>Click to edit Master text styles</a:t>
            </a:r>
          </a:p>
        </p:txBody>
      </p:sp>
      <p:sp>
        <p:nvSpPr>
          <p:cNvPr id="10" name="Rectangle 52"/>
          <p:cNvSpPr>
            <a:spLocks noGrp="1" noChangeArrowheads="1"/>
          </p:cNvSpPr>
          <p:nvPr>
            <p:ph type="sldNum" sz="quarter" idx="13"/>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43479258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ide Title and Four Content">
    <p:spTree>
      <p:nvGrpSpPr>
        <p:cNvPr id="1" name=""/>
        <p:cNvGrpSpPr/>
        <p:nvPr/>
      </p:nvGrpSpPr>
      <p:grpSpPr>
        <a:xfrm>
          <a:off x="0" y="0"/>
          <a:ext cx="0" cy="0"/>
          <a:chOff x="0" y="0"/>
          <a:chExt cx="0" cy="0"/>
        </a:xfrm>
      </p:grpSpPr>
      <p:sp>
        <p:nvSpPr>
          <p:cNvPr id="2" name="Title 1"/>
          <p:cNvSpPr>
            <a:spLocks noGrp="1"/>
          </p:cNvSpPr>
          <p:nvPr>
            <p:ph type="title"/>
          </p:nvPr>
        </p:nvSpPr>
        <p:spPr>
          <a:xfrm>
            <a:off x="804672" y="1950723"/>
            <a:ext cx="5291328" cy="15096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3" name="Content Placeholder 2"/>
          <p:cNvSpPr>
            <a:spLocks noGrp="1"/>
          </p:cNvSpPr>
          <p:nvPr>
            <p:ph idx="1"/>
          </p:nvPr>
        </p:nvSpPr>
        <p:spPr>
          <a:xfrm>
            <a:off x="6510531" y="1950721"/>
            <a:ext cx="8119874" cy="4858874"/>
          </a:xfrm>
        </p:spPr>
        <p:txBody>
          <a:bodyPr>
            <a:noAutofit/>
          </a:bodyPr>
          <a:lstStyle>
            <a:lvl1pPr>
              <a:buClrTx/>
              <a:defRPr sz="3800" b="0" i="0" baseline="0">
                <a:solidFill>
                  <a:schemeClr val="tx1"/>
                </a:solidFill>
                <a:latin typeface="IBM Plex Sans Regular" charset="0"/>
                <a:cs typeface="IBM Plex Sans Regular" charset="0"/>
              </a:defRPr>
            </a:lvl1pPr>
            <a:lvl2pPr>
              <a:defRPr sz="3200" b="0" i="0" baseline="0">
                <a:solidFill>
                  <a:schemeClr val="tx1"/>
                </a:solidFill>
                <a:latin typeface="IBM Plex Sans Regular" charset="0"/>
                <a:cs typeface="IBM Plex Sans Regular" charset="0"/>
              </a:defRPr>
            </a:lvl2pPr>
            <a:lvl3pPr>
              <a:defRPr sz="2600" b="0" i="0" baseline="0">
                <a:solidFill>
                  <a:schemeClr val="tx1"/>
                </a:solidFill>
                <a:latin typeface="IBM Plex Sans Regular" charset="0"/>
                <a:cs typeface="IBM Plex Sans Regular" charset="0"/>
              </a:defRPr>
            </a:lvl3pPr>
            <a:lvl4pPr>
              <a:defRPr sz="2600" b="0" i="0">
                <a:solidFill>
                  <a:schemeClr val="tx1"/>
                </a:solidFill>
                <a:latin typeface="IBM Plex Sans Regular" charset="0"/>
                <a:cs typeface="IBM Plex Sans Regular" charset="0"/>
              </a:defRPr>
            </a:lvl4pPr>
            <a:lvl5pPr>
              <a:defRPr sz="2600" b="0" i="0">
                <a:solidFill>
                  <a:schemeClr val="tx1"/>
                </a:solidFill>
                <a:latin typeface="IBM Plex Sans Regular" charset="0"/>
                <a:cs typeface="IBM Plex Sans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1"/>
          </p:nvPr>
        </p:nvSpPr>
        <p:spPr>
          <a:xfrm>
            <a:off x="15044931" y="1950721"/>
            <a:ext cx="8119874" cy="485887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p:cNvSpPr>
            <a:spLocks noGrp="1"/>
          </p:cNvSpPr>
          <p:nvPr>
            <p:ph idx="12"/>
          </p:nvPr>
        </p:nvSpPr>
        <p:spPr>
          <a:xfrm>
            <a:off x="6510531" y="7343679"/>
            <a:ext cx="8119874" cy="485887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3"/>
          </p:nvPr>
        </p:nvSpPr>
        <p:spPr>
          <a:xfrm>
            <a:off x="15044931" y="7343679"/>
            <a:ext cx="8119874" cy="4858874"/>
          </a:xfr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Autofit/>
          </a:bodyPr>
          <a:lstStyle>
            <a:lvl1pPr>
              <a:defRPr lang="en-US" sz="3800" baseline="0" dirty="0" smtClean="0">
                <a:solidFill>
                  <a:schemeClr val="tx1"/>
                </a:solidFill>
              </a:defRPr>
            </a:lvl1pPr>
            <a:lvl2pPr>
              <a:defRPr lang="en-US" sz="3200" baseline="0" dirty="0" smtClean="0">
                <a:solidFill>
                  <a:schemeClr val="tx1"/>
                </a:solidFill>
              </a:defRPr>
            </a:lvl2pPr>
            <a:lvl3pPr>
              <a:defRPr lang="en-US" sz="2600" baseline="0" dirty="0" smtClean="0">
                <a:solidFill>
                  <a:schemeClr val="tx1"/>
                </a:solidFill>
              </a:defRPr>
            </a:lvl3pPr>
            <a:lvl4pPr>
              <a:defRPr lang="en-US" sz="2600" dirty="0" smtClean="0">
                <a:solidFill>
                  <a:schemeClr val="tx1"/>
                </a:solidFill>
              </a:defRPr>
            </a:lvl4pPr>
            <a:lvl5pPr>
              <a:defRPr lang="en-US" dirty="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52"/>
          <p:cNvSpPr>
            <a:spLocks noGrp="1" noChangeArrowheads="1"/>
          </p:cNvSpPr>
          <p:nvPr>
            <p:ph type="sldNum" sz="quarter" idx="14"/>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11" name="Picture 10"/>
          <p:cNvPicPr>
            <a:picLocks noChangeAspect="1"/>
          </p:cNvPicPr>
          <p:nvPr/>
        </p:nvPicPr>
        <p:blipFill>
          <a:blip r:embed="rId2"/>
          <a:stretch>
            <a:fillRect/>
          </a:stretch>
        </p:blipFill>
        <p:spPr>
          <a:xfrm>
            <a:off x="794055" y="646316"/>
            <a:ext cx="5696482" cy="436424"/>
          </a:xfrm>
          <a:prstGeom prst="rect">
            <a:avLst/>
          </a:prstGeom>
        </p:spPr>
      </p:pic>
    </p:spTree>
    <p:extLst>
      <p:ext uri="{BB962C8B-B14F-4D97-AF65-F5344CB8AC3E}">
        <p14:creationId xmlns:p14="http://schemas.microsoft.com/office/powerpoint/2010/main" val="1575476854"/>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55904" y="1950725"/>
            <a:ext cx="23038592" cy="761746"/>
          </a:xfrm>
        </p:spPr>
        <p:txBody>
          <a:bodyPr/>
          <a:lstStyle>
            <a:lvl1pPr>
              <a:defRPr sz="5400" b="0" i="0">
                <a:solidFill>
                  <a:schemeClr val="accent1"/>
                </a:solidFill>
                <a:latin typeface="IBM Plex Sans Regular" charset="0"/>
                <a:cs typeface="IBM Plex Sans Regular"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spTree>
    <p:extLst>
      <p:ext uri="{BB962C8B-B14F-4D97-AF65-F5344CB8AC3E}">
        <p14:creationId xmlns:p14="http://schemas.microsoft.com/office/powerpoint/2010/main" val="129236151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5465" y="-27092"/>
            <a:ext cx="24519466" cy="13803704"/>
          </a:xfrm>
          <a:prstGeom prst="rect">
            <a:avLst/>
          </a:prstGeom>
        </p:spPr>
      </p:pic>
      <p:sp>
        <p:nvSpPr>
          <p:cNvPr id="2" name="Title 1"/>
          <p:cNvSpPr>
            <a:spLocks noGrp="1"/>
          </p:cNvSpPr>
          <p:nvPr>
            <p:ph type="title"/>
          </p:nvPr>
        </p:nvSpPr>
        <p:spPr>
          <a:xfrm>
            <a:off x="755904" y="1950725"/>
            <a:ext cx="23038592" cy="761746"/>
          </a:xfrm>
        </p:spPr>
        <p:txBody>
          <a:bodyPr/>
          <a:lstStyle>
            <a:lvl1pPr>
              <a:defRPr sz="5400" b="0" i="0">
                <a:solidFill>
                  <a:schemeClr val="bg1"/>
                </a:solidFill>
                <a:latin typeface="IBM Plex Sans Regular" charset="0"/>
                <a:cs typeface="IBM Plex Sans Regular" charset="0"/>
              </a:defRPr>
            </a:lvl1pPr>
          </a:lstStyle>
          <a:p>
            <a:r>
              <a:rPr lang="en-US"/>
              <a:t>Click to edit Master title style</a:t>
            </a:r>
            <a:endParaRPr lang="en-US" dirty="0"/>
          </a:p>
        </p:txBody>
      </p:sp>
      <p:sp>
        <p:nvSpPr>
          <p:cNvPr id="4" name="Rectangle 52"/>
          <p:cNvSpPr>
            <a:spLocks noGrp="1" noChangeArrowheads="1"/>
          </p:cNvSpPr>
          <p:nvPr>
            <p:ph type="sldNum" sz="quarter" idx="10"/>
          </p:nvPr>
        </p:nvSpPr>
        <p:spPr>
          <a:xfrm>
            <a:off x="832764" y="13009041"/>
            <a:ext cx="5664200" cy="292098"/>
          </a:xfrm>
          <a:prstGeom prst="rect">
            <a:avLst/>
          </a:prstGeom>
        </p:spPr>
        <p:txBody>
          <a:bodyPr/>
          <a:lstStyle>
            <a:lvl1pPr>
              <a:lnSpc>
                <a:spcPct val="100000"/>
              </a:lnSpc>
              <a:defRPr sz="2600" smtClean="0">
                <a:solidFill>
                  <a:schemeClr val="tx1"/>
                </a:solidFill>
                <a:latin typeface="Arial" pitchFamily="34" charset="0"/>
                <a:cs typeface="Arial" pitchFamily="34" charset="0"/>
              </a:defRPr>
            </a:lvl1pPr>
          </a:lstStyle>
          <a:p>
            <a:fld id="{F2104BB4-88E0-9547-9C3D-EE95037318C2}" type="slidenum">
              <a:rPr lang="en-US" smtClean="0"/>
              <a:t>‹#›</a:t>
            </a:fld>
            <a:endParaRPr lang="en-US"/>
          </a:p>
        </p:txBody>
      </p:sp>
      <p:pic>
        <p:nvPicPr>
          <p:cNvPr id="7" name="Picture 6"/>
          <p:cNvPicPr>
            <a:picLocks noChangeAspect="1"/>
          </p:cNvPicPr>
          <p:nvPr/>
        </p:nvPicPr>
        <p:blipFill>
          <a:blip r:embed="rId3"/>
          <a:stretch>
            <a:fillRect/>
          </a:stretch>
        </p:blipFill>
        <p:spPr>
          <a:xfrm>
            <a:off x="775835" y="640329"/>
            <a:ext cx="5724298" cy="440330"/>
          </a:xfrm>
          <a:prstGeom prst="rect">
            <a:avLst/>
          </a:prstGeom>
        </p:spPr>
      </p:pic>
      <p:pic>
        <p:nvPicPr>
          <p:cNvPr id="10" name="Picture 9"/>
          <p:cNvPicPr>
            <a:picLocks noChangeAspect="1"/>
          </p:cNvPicPr>
          <p:nvPr/>
        </p:nvPicPr>
        <p:blipFill>
          <a:blip r:embed="rId4"/>
          <a:stretch>
            <a:fillRect/>
          </a:stretch>
        </p:blipFill>
        <p:spPr>
          <a:xfrm>
            <a:off x="22654125" y="12993499"/>
            <a:ext cx="954110" cy="366966"/>
          </a:xfrm>
          <a:prstGeom prst="rect">
            <a:avLst/>
          </a:prstGeom>
        </p:spPr>
      </p:pic>
    </p:spTree>
    <p:extLst>
      <p:ext uri="{BB962C8B-B14F-4D97-AF65-F5344CB8AC3E}">
        <p14:creationId xmlns:p14="http://schemas.microsoft.com/office/powerpoint/2010/main" val="244375636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465403" y="302451"/>
            <a:ext cx="21624414" cy="1006478"/>
          </a:xfrm>
        </p:spPr>
        <p:txBody>
          <a:bodyPr>
            <a:noAutofit/>
          </a:bodyPr>
          <a:lstStyle>
            <a:lvl1pPr>
              <a:defRPr sz="3400"/>
            </a:lvl1pPr>
          </a:lstStyle>
          <a:p>
            <a:r>
              <a:rPr lang="en-US"/>
              <a:t>Click to edit Master title style</a:t>
            </a:r>
            <a:endParaRPr lang="en-US" dirty="0"/>
          </a:p>
        </p:txBody>
      </p:sp>
      <p:sp>
        <p:nvSpPr>
          <p:cNvPr id="5" name="Text Placeholder 4"/>
          <p:cNvSpPr>
            <a:spLocks noGrp="1"/>
          </p:cNvSpPr>
          <p:nvPr>
            <p:ph type="body" sz="quarter" idx="10"/>
          </p:nvPr>
        </p:nvSpPr>
        <p:spPr>
          <a:xfrm>
            <a:off x="1219200" y="2590810"/>
            <a:ext cx="20116800" cy="9448800"/>
          </a:xfrm>
          <a:prstGeom prst="rect">
            <a:avLst/>
          </a:prstGeom>
        </p:spPr>
        <p:txBody>
          <a:bodyPr/>
          <a:lstStyle>
            <a:lvl1pPr>
              <a:spcBef>
                <a:spcPts val="1518"/>
              </a:spcBef>
              <a:defRPr sz="2200"/>
            </a:lvl1pPr>
            <a:lvl2pPr>
              <a:defRPr sz="1800"/>
            </a:lvl2pPr>
            <a:lvl3pPr>
              <a:defRPr sz="1800">
                <a:solidFill>
                  <a:schemeClr val="tx1">
                    <a:lumMod val="50000"/>
                    <a:lumOff val="50000"/>
                  </a:schemeClr>
                </a:solidFill>
              </a:defRPr>
            </a:lvl3pPr>
            <a:lvl4pPr>
              <a:defRPr sz="1600">
                <a:solidFill>
                  <a:schemeClr val="tx1">
                    <a:lumMod val="50000"/>
                    <a:lumOff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graphicFrame>
        <p:nvGraphicFramePr>
          <p:cNvPr id="4" name="Object 12"/>
          <p:cNvGraphicFramePr>
            <a:graphicFrameLocks noChangeAspect="1"/>
          </p:cNvGraphicFramePr>
          <p:nvPr/>
        </p:nvGraphicFramePr>
        <p:xfrm>
          <a:off x="-18174" y="1400925"/>
          <a:ext cx="24402176" cy="91438"/>
        </p:xfrm>
        <a:graphic>
          <a:graphicData uri="http://schemas.openxmlformats.org/presentationml/2006/ole">
            <mc:AlternateContent xmlns:mc="http://schemas.openxmlformats.org/markup-compatibility/2006">
              <mc:Choice xmlns:v="urn:schemas-microsoft-com:vml" Requires="v">
                <p:oleObj name="Drawing" r:id="rId2" imgW="2523600" imgH="32400" progId="FLW3Drawing">
                  <p:embed/>
                </p:oleObj>
              </mc:Choice>
              <mc:Fallback>
                <p:oleObj name="Drawing" r:id="rId2" imgW="2523600" imgH="32400" progId="FLW3Drawing">
                  <p:embed/>
                  <p:pic>
                    <p:nvPicPr>
                      <p:cNvPr id="4"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4" y="1400925"/>
                        <a:ext cx="24402176" cy="91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568000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3-1_Title and Content">
    <p:spTree>
      <p:nvGrpSpPr>
        <p:cNvPr id="1" name=""/>
        <p:cNvGrpSpPr/>
        <p:nvPr/>
      </p:nvGrpSpPr>
      <p:grpSpPr>
        <a:xfrm>
          <a:off x="0" y="0"/>
          <a:ext cx="0" cy="0"/>
          <a:chOff x="0" y="0"/>
          <a:chExt cx="0" cy="0"/>
        </a:xfrm>
      </p:grpSpPr>
      <p:sp>
        <p:nvSpPr>
          <p:cNvPr id="6" name="Rectangle 5"/>
          <p:cNvSpPr/>
          <p:nvPr/>
        </p:nvSpPr>
        <p:spPr>
          <a:xfrm flipV="1">
            <a:off x="0" y="7"/>
            <a:ext cx="24384000" cy="225083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2400" tIns="76200" rIns="152400" bIns="76200" numCol="1" spcCol="0" rtlCol="0" fromWordArt="0" anchor="ctr" anchorCtr="0" forceAA="0" compatLnSpc="1">
            <a:prstTxWarp prst="textNoShape">
              <a:avLst/>
            </a:prstTxWarp>
            <a:noAutofit/>
          </a:bodyPr>
          <a:lstStyle/>
          <a:p>
            <a:pPr algn="ctr" defTabSz="1828634" hangingPunct="1"/>
            <a:endParaRPr lang="en-US" sz="2702" kern="1200">
              <a:solidFill>
                <a:srgbClr val="051243"/>
              </a:solidFill>
              <a:latin typeface="Arial Regular" charset="0"/>
            </a:endParaRPr>
          </a:p>
        </p:txBody>
      </p:sp>
      <p:sp>
        <p:nvSpPr>
          <p:cNvPr id="5" name="Text Placeholder 4"/>
          <p:cNvSpPr>
            <a:spLocks noGrp="1"/>
          </p:cNvSpPr>
          <p:nvPr>
            <p:ph type="body" sz="quarter" idx="11"/>
          </p:nvPr>
        </p:nvSpPr>
        <p:spPr>
          <a:xfrm>
            <a:off x="762000" y="441960"/>
            <a:ext cx="10972800" cy="457200"/>
          </a:xfrm>
        </p:spPr>
        <p:txBody>
          <a:bodyPr lIns="0" tIns="0" rIns="0">
            <a:noAutofit/>
          </a:bodyPr>
          <a:lstStyle>
            <a:lvl1pPr>
              <a:defRPr sz="2666">
                <a:solidFill>
                  <a:schemeClr val="accent1"/>
                </a:solidFill>
              </a:defRPr>
            </a:lvl1pPr>
            <a:lvl2pPr>
              <a:defRPr sz="2666">
                <a:solidFill>
                  <a:schemeClr val="accent1"/>
                </a:solidFill>
              </a:defRPr>
            </a:lvl2pPr>
            <a:lvl3pPr>
              <a:defRPr sz="2666">
                <a:solidFill>
                  <a:schemeClr val="accent1"/>
                </a:solidFill>
              </a:defRPr>
            </a:lvl3pPr>
            <a:lvl4pPr>
              <a:defRPr sz="2666">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365564053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609600" y="536448"/>
            <a:ext cx="10972800" cy="1339088"/>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US">
                <a:solidFill>
                  <a:srgbClr val="000000"/>
                </a:solidFill>
              </a:rPr>
              <a:t>Think 2018 / DOC ID / Month XX, 2018 / © 2018 IBM Corporation</a:t>
            </a:r>
          </a:p>
        </p:txBody>
      </p:sp>
      <p:sp>
        <p:nvSpPr>
          <p:cNvPr id="6" name="Content Placeholder 5"/>
          <p:cNvSpPr>
            <a:spLocks noGrp="1"/>
          </p:cNvSpPr>
          <p:nvPr>
            <p:ph sz="quarter" idx="12"/>
          </p:nvPr>
        </p:nvSpPr>
        <p:spPr>
          <a:xfrm>
            <a:off x="609600" y="2654723"/>
            <a:ext cx="10972800" cy="9833618"/>
          </a:xfrm>
        </p:spPr>
        <p:txBody>
          <a:bodyPr/>
          <a:lstStyle>
            <a:lvl1pPr>
              <a:defRPr sz="6394"/>
            </a:lvl1pPr>
          </a:lstStyle>
          <a:p>
            <a:pPr lvl="0"/>
            <a:r>
              <a:rPr lang="en-US" dirty="0"/>
              <a:t>Edit Master text styles</a:t>
            </a:r>
          </a:p>
        </p:txBody>
      </p:sp>
      <p:sp>
        <p:nvSpPr>
          <p:cNvPr id="8" name="Content Placeholder 7"/>
          <p:cNvSpPr>
            <a:spLocks noGrp="1"/>
          </p:cNvSpPr>
          <p:nvPr>
            <p:ph sz="quarter" idx="13"/>
          </p:nvPr>
        </p:nvSpPr>
        <p:spPr>
          <a:xfrm>
            <a:off x="12801600" y="2977735"/>
            <a:ext cx="10972800" cy="9510606"/>
          </a:xfrm>
        </p:spPr>
        <p:txBody>
          <a:bodyPr/>
          <a:lstStyle>
            <a:lvl1pPr>
              <a:defRPr sz="3730"/>
            </a:lvl1pPr>
            <a:lvl2pPr>
              <a:defRPr sz="3730"/>
            </a:lvl2pPr>
            <a:lvl3pPr>
              <a:defRPr sz="3730"/>
            </a:lvl3pPr>
            <a:lvl4pPr>
              <a:defRPr sz="3730"/>
            </a:lvl4pPr>
            <a:lvl5pPr>
              <a:defRPr sz="373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036914"/>
      </p:ext>
    </p:extLst>
  </p:cSld>
  <p:clrMapOvr>
    <a:masterClrMapping/>
  </p:clrMapOvr>
  <p:hf hdr="0" dt="0"/>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524593209"/>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04360990"/>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19200074"/>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3403601"/>
            <a:ext cx="24384000" cy="10312399"/>
          </a:xfrm>
        </p:spPr>
        <p:txBody>
          <a:bodyPr lIns="91440" tIns="91440" rIns="91440" bIns="91440"/>
          <a:lstStyle/>
          <a:p>
            <a:r>
              <a:rPr lang="en-US"/>
              <a:t>Click icon to add picture</a:t>
            </a:r>
          </a:p>
        </p:txBody>
      </p:sp>
      <p:sp>
        <p:nvSpPr>
          <p:cNvPr id="2" name="Title 1"/>
          <p:cNvSpPr>
            <a:spLocks noGrp="1"/>
          </p:cNvSpPr>
          <p:nvPr>
            <p:ph type="title"/>
          </p:nvPr>
        </p:nvSpPr>
        <p:spPr>
          <a:xfrm>
            <a:off x="0" y="0"/>
            <a:ext cx="24384000" cy="3403601"/>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207044438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45123157"/>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12963081"/>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095314863"/>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889988984"/>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4" name="Slide Number"/>
          <p:cNvSpPr txBox="1">
            <a:spLocks noGrp="1"/>
          </p:cNvSpPr>
          <p:nvPr>
            <p:ph type="sldNum" sz="quarter" idx="2"/>
          </p:nvPr>
        </p:nvSpPr>
        <p:spPr>
          <a:xfrm>
            <a:off x="22957892" y="12697882"/>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92269672"/>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grpSp>
        <p:nvGrpSpPr>
          <p:cNvPr id="50" name="Group 45"/>
          <p:cNvGrpSpPr/>
          <p:nvPr/>
        </p:nvGrpSpPr>
        <p:grpSpPr>
          <a:xfrm>
            <a:off x="-778940" y="686975"/>
            <a:ext cx="287879" cy="12370321"/>
            <a:chOff x="0" y="0"/>
            <a:chExt cx="287877" cy="12370320"/>
          </a:xfrm>
        </p:grpSpPr>
        <p:sp>
          <p:nvSpPr>
            <p:cNvPr id="41"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2"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3"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4"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5"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6"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7"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8"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9"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60" name="Group 58"/>
          <p:cNvGrpSpPr/>
          <p:nvPr/>
        </p:nvGrpSpPr>
        <p:grpSpPr>
          <a:xfrm>
            <a:off x="24718892" y="686975"/>
            <a:ext cx="287879" cy="12370321"/>
            <a:chOff x="0" y="0"/>
            <a:chExt cx="287877" cy="12370320"/>
          </a:xfrm>
        </p:grpSpPr>
        <p:sp>
          <p:nvSpPr>
            <p:cNvPr id="51"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2"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3"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4"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5"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6"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7"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8"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9"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sp>
        <p:nvSpPr>
          <p:cNvPr id="61" name="Title Text"/>
          <p:cNvSpPr txBox="1">
            <a:spLocks noGrp="1"/>
          </p:cNvSpPr>
          <p:nvPr>
            <p:ph type="title"/>
          </p:nvPr>
        </p:nvSpPr>
        <p:spPr>
          <a:xfrm>
            <a:off x="1191804" y="3403600"/>
            <a:ext cx="18260909" cy="3427003"/>
          </a:xfrm>
          <a:prstGeom prst="rect">
            <a:avLst/>
          </a:prstGeom>
        </p:spPr>
        <p:txBody>
          <a:bodyPr>
            <a:normAutofit/>
          </a:bodyPr>
          <a:lstStyle>
            <a:lvl1pPr>
              <a:defRPr>
                <a:solidFill>
                  <a:srgbClr val="FFFFFF"/>
                </a:solidFill>
              </a:defRPr>
            </a:lvl1pPr>
          </a:lstStyle>
          <a:p>
            <a:r>
              <a:t>Title Text</a:t>
            </a:r>
          </a:p>
        </p:txBody>
      </p:sp>
      <p:sp>
        <p:nvSpPr>
          <p:cNvPr id="62" name="Title 1"/>
          <p:cNvSpPr txBox="1"/>
          <p:nvPr/>
        </p:nvSpPr>
        <p:spPr>
          <a:xfrm>
            <a:off x="1191804" y="8686000"/>
            <a:ext cx="1826090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1828800">
              <a:lnSpc>
                <a:spcPct val="90000"/>
              </a:lnSpc>
              <a:defRPr sz="6400">
                <a:solidFill>
                  <a:srgbClr val="FFFFFF"/>
                </a:solidFill>
                <a:latin typeface="IBM Plex Sans"/>
                <a:ea typeface="IBM Plex Sans"/>
                <a:cs typeface="IBM Plex Sans"/>
                <a:sym typeface="IBM Plex Sans"/>
              </a:defRPr>
            </a:pPr>
            <a:r>
              <a:t>IBM</a:t>
            </a:r>
            <a:r>
              <a:rPr b="1"/>
              <a:t> Garage</a:t>
            </a:r>
          </a:p>
        </p:txBody>
      </p:sp>
      <p:sp>
        <p:nvSpPr>
          <p:cNvPr id="63" name="Body Level One…"/>
          <p:cNvSpPr txBox="1">
            <a:spLocks noGrp="1"/>
          </p:cNvSpPr>
          <p:nvPr>
            <p:ph type="body" sz="quarter" idx="1"/>
          </p:nvPr>
        </p:nvSpPr>
        <p:spPr>
          <a:xfrm>
            <a:off x="1191804" y="6885399"/>
            <a:ext cx="7290031" cy="1086780"/>
          </a:xfrm>
          <a:prstGeom prst="rect">
            <a:avLst/>
          </a:prstGeom>
        </p:spPr>
        <p:txBody>
          <a:bodyPr/>
          <a:lstStyle>
            <a:lvl1pPr>
              <a:defRPr sz="3600" b="1">
                <a:solidFill>
                  <a:srgbClr val="FFFFFF"/>
                </a:solidFill>
              </a:defRPr>
            </a:lvl1pPr>
            <a:lvl2pPr marL="1200150" indent="-857250">
              <a:defRPr sz="3600" b="1">
                <a:solidFill>
                  <a:srgbClr val="FFFFFF"/>
                </a:solidFill>
              </a:defRPr>
            </a:lvl2pPr>
            <a:lvl3pPr marL="1200150" indent="-514350">
              <a:defRPr sz="3600" b="1">
                <a:solidFill>
                  <a:srgbClr val="FFFFFF"/>
                </a:solidFill>
              </a:defRPr>
            </a:lvl3pPr>
            <a:lvl4pPr marL="1543050" indent="-514350">
              <a:defRPr sz="3600" b="1">
                <a:solidFill>
                  <a:srgbClr val="FFFFFF"/>
                </a:solidFill>
              </a:defRPr>
            </a:lvl4pPr>
            <a:lvl5pPr marL="2228850" indent="-857250">
              <a:defRPr sz="3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64"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65"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816387112"/>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closing - black">
    <p:spTree>
      <p:nvGrpSpPr>
        <p:cNvPr id="1" name=""/>
        <p:cNvGrpSpPr/>
        <p:nvPr/>
      </p:nvGrpSpPr>
      <p:grpSpPr>
        <a:xfrm>
          <a:off x="0" y="0"/>
          <a:ext cx="0" cy="0"/>
          <a:chOff x="0" y="0"/>
          <a:chExt cx="0" cy="0"/>
        </a:xfrm>
      </p:grpSpPr>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54550114"/>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91" name="Group 59"/>
          <p:cNvGrpSpPr/>
          <p:nvPr/>
        </p:nvGrpSpPr>
        <p:grpSpPr>
          <a:xfrm>
            <a:off x="611292" y="-292948"/>
            <a:ext cx="23164620" cy="243841"/>
            <a:chOff x="0" y="0"/>
            <a:chExt cx="23164618" cy="243840"/>
          </a:xfrm>
        </p:grpSpPr>
        <p:sp>
          <p:nvSpPr>
            <p:cNvPr id="8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 name="Group 60"/>
          <p:cNvGrpSpPr/>
          <p:nvPr/>
        </p:nvGrpSpPr>
        <p:grpSpPr>
          <a:xfrm>
            <a:off x="611292" y="13768494"/>
            <a:ext cx="23164620" cy="243841"/>
            <a:chOff x="0" y="0"/>
            <a:chExt cx="23164618" cy="243840"/>
          </a:xfrm>
        </p:grpSpPr>
        <p:sp>
          <p:nvSpPr>
            <p:cNvPr id="9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13" name="Group 61"/>
          <p:cNvGrpSpPr/>
          <p:nvPr/>
        </p:nvGrpSpPr>
        <p:grpSpPr>
          <a:xfrm>
            <a:off x="-292615" y="633983"/>
            <a:ext cx="243841" cy="12438551"/>
            <a:chOff x="0" y="0"/>
            <a:chExt cx="243840" cy="12438549"/>
          </a:xfrm>
        </p:grpSpPr>
        <p:sp>
          <p:nvSpPr>
            <p:cNvPr id="10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23" name="Group 62"/>
          <p:cNvGrpSpPr/>
          <p:nvPr/>
        </p:nvGrpSpPr>
        <p:grpSpPr>
          <a:xfrm>
            <a:off x="24434800" y="633983"/>
            <a:ext cx="243841" cy="12435842"/>
            <a:chOff x="0" y="0"/>
            <a:chExt cx="243840" cy="12435840"/>
          </a:xfrm>
        </p:grpSpPr>
        <p:sp>
          <p:nvSpPr>
            <p:cNvPr id="11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1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2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124" name="Title Text"/>
          <p:cNvSpPr txBox="1">
            <a:spLocks noGrp="1"/>
          </p:cNvSpPr>
          <p:nvPr>
            <p:ph type="title"/>
          </p:nvPr>
        </p:nvSpPr>
        <p:spPr>
          <a:xfrm>
            <a:off x="662434" y="397933"/>
            <a:ext cx="11045772" cy="11452353"/>
          </a:xfrm>
          <a:prstGeom prst="rect">
            <a:avLst/>
          </a:prstGeom>
        </p:spPr>
        <p:txBody>
          <a:bodyPr>
            <a:normAutofit/>
          </a:bodyPr>
          <a:lstStyle>
            <a:lvl1pPr defTabSz="2438400">
              <a:defRPr b="0">
                <a:solidFill>
                  <a:srgbClr val="FFFFFF"/>
                </a:solidFill>
              </a:defRPr>
            </a:lvl1pPr>
          </a:lstStyle>
          <a:p>
            <a:r>
              <a:t>Title Text</a:t>
            </a:r>
          </a:p>
        </p:txBody>
      </p:sp>
      <p:sp>
        <p:nvSpPr>
          <p:cNvPr id="125" name="Cool gray 10 rectangle"/>
          <p:cNvSpPr/>
          <p:nvPr/>
        </p:nvSpPr>
        <p:spPr>
          <a:xfrm>
            <a:off x="12192000" y="-1"/>
            <a:ext cx="12192000" cy="13716001"/>
          </a:xfrm>
          <a:prstGeom prst="rect">
            <a:avLst/>
          </a:prstGeom>
          <a:solidFill>
            <a:srgbClr val="FFFFFF"/>
          </a:solidFill>
          <a:ln w="12700">
            <a:miter lim="400000"/>
          </a:ln>
        </p:spPr>
        <p:txBody>
          <a:bodyPr lIns="96000" tIns="96000" rIns="96000" bIns="96000" anchor="ctr"/>
          <a:lstStyle/>
          <a:p>
            <a:pPr defTabSz="1829287">
              <a:defRPr sz="3200" b="1">
                <a:solidFill>
                  <a:srgbClr val="FFFFFF"/>
                </a:solidFill>
                <a:latin typeface="Arial"/>
                <a:ea typeface="Arial"/>
                <a:cs typeface="Arial"/>
                <a:sym typeface="Arial"/>
              </a:defRPr>
            </a:pPr>
            <a:endParaRPr/>
          </a:p>
        </p:txBody>
      </p:sp>
      <p:sp>
        <p:nvSpPr>
          <p:cNvPr id="126" name="Body Level One…"/>
          <p:cNvSpPr txBox="1">
            <a:spLocks noGrp="1"/>
          </p:cNvSpPr>
          <p:nvPr>
            <p:ph type="body" sz="half" idx="1"/>
          </p:nvPr>
        </p:nvSpPr>
        <p:spPr>
          <a:xfrm>
            <a:off x="12777216" y="561847"/>
            <a:ext cx="10997185" cy="11452353"/>
          </a:xfrm>
          <a:prstGeom prst="rect">
            <a:avLst/>
          </a:prstGeom>
        </p:spPr>
        <p:txBody>
          <a:bodyPr/>
          <a:lstStyle>
            <a:lvl1pPr defTabSz="2438400">
              <a:lnSpc>
                <a:spcPct val="100000"/>
              </a:lnSpc>
              <a:spcBef>
                <a:spcPts val="2900"/>
              </a:spcBef>
              <a:defRPr sz="3600"/>
            </a:lvl1pPr>
            <a:lvl2pPr marL="444465" indent="-446749" defTabSz="2438400">
              <a:lnSpc>
                <a:spcPct val="100000"/>
              </a:lnSpc>
              <a:spcBef>
                <a:spcPts val="2900"/>
              </a:spcBef>
              <a:buChar char="–"/>
              <a:defRPr sz="3600"/>
            </a:lvl2pPr>
            <a:lvl3pPr marL="615918" indent="-446749" defTabSz="2438400">
              <a:lnSpc>
                <a:spcPct val="100000"/>
              </a:lnSpc>
              <a:spcBef>
                <a:spcPts val="2900"/>
              </a:spcBef>
              <a:defRPr sz="3600"/>
            </a:lvl3pPr>
            <a:lvl4pPr marL="901671" indent="-446749" defTabSz="2438400">
              <a:lnSpc>
                <a:spcPct val="100000"/>
              </a:lnSpc>
              <a:spcBef>
                <a:spcPts val="2900"/>
              </a:spcBef>
              <a:buChar char="–"/>
              <a:defRPr sz="3600"/>
            </a:lvl4pPr>
            <a:lvl5pPr marL="1076298" indent="-446749" defTabSz="2438400">
              <a:lnSpc>
                <a:spcPct val="100000"/>
              </a:lnSpc>
              <a:spcBef>
                <a:spcPts val="2900"/>
              </a:spcBef>
              <a:buChar char="»"/>
              <a:defRPr sz="3600"/>
            </a:lvl5pPr>
          </a:lstStyle>
          <a:p>
            <a:r>
              <a:t>Body Level One</a:t>
            </a:r>
          </a:p>
          <a:p>
            <a:pPr lvl="1"/>
            <a:r>
              <a:t>Body Level Two</a:t>
            </a:r>
          </a:p>
          <a:p>
            <a:pPr lvl="2"/>
            <a:r>
              <a:t>Body Level Three</a:t>
            </a:r>
          </a:p>
          <a:p>
            <a:pPr lvl="3"/>
            <a:r>
              <a:t>Body Level Four</a:t>
            </a:r>
          </a:p>
          <a:p>
            <a:pPr lvl="4"/>
            <a:r>
              <a:t>Body Level Five</a:t>
            </a:r>
          </a:p>
        </p:txBody>
      </p:sp>
      <p:sp>
        <p:nvSpPr>
          <p:cNvPr id="127" name="Straight Connector 92"/>
          <p:cNvSpPr/>
          <p:nvPr/>
        </p:nvSpPr>
        <p:spPr>
          <a:xfrm flipV="1">
            <a:off x="6112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8" name="Straight Connector 93"/>
          <p:cNvSpPr/>
          <p:nvPr/>
        </p:nvSpPr>
        <p:spPr>
          <a:xfrm flipV="1">
            <a:off x="54880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9" name="Straight Connector 94"/>
          <p:cNvSpPr/>
          <p:nvPr/>
        </p:nvSpPr>
        <p:spPr>
          <a:xfrm flipV="1">
            <a:off x="6097692"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0" name="Straight Connector 95"/>
          <p:cNvSpPr/>
          <p:nvPr/>
        </p:nvSpPr>
        <p:spPr>
          <a:xfrm flipV="1">
            <a:off x="6707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1" name="Straight Connector 96"/>
          <p:cNvSpPr/>
          <p:nvPr/>
        </p:nvSpPr>
        <p:spPr>
          <a:xfrm flipV="1">
            <a:off x="11584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2" name="Straight Connector 97"/>
          <p:cNvSpPr/>
          <p:nvPr/>
        </p:nvSpPr>
        <p:spPr>
          <a:xfrm flipV="1">
            <a:off x="121936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3" name="Straight Connector 98"/>
          <p:cNvSpPr/>
          <p:nvPr/>
        </p:nvSpPr>
        <p:spPr>
          <a:xfrm flipV="1">
            <a:off x="128032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4" name="Straight Connector 99"/>
          <p:cNvSpPr/>
          <p:nvPr/>
        </p:nvSpPr>
        <p:spPr>
          <a:xfrm flipV="1">
            <a:off x="17680093"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5" name="Straight Connector 100"/>
          <p:cNvSpPr/>
          <p:nvPr/>
        </p:nvSpPr>
        <p:spPr>
          <a:xfrm flipV="1">
            <a:off x="182896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6" name="Straight Connector 101"/>
          <p:cNvSpPr/>
          <p:nvPr/>
        </p:nvSpPr>
        <p:spPr>
          <a:xfrm flipV="1">
            <a:off x="18899294"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7" name="Straight Connector 102"/>
          <p:cNvSpPr/>
          <p:nvPr/>
        </p:nvSpPr>
        <p:spPr>
          <a:xfrm flipV="1">
            <a:off x="23775911" y="-2929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8"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39"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0"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1"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2"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3"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4"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5"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6"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7"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8"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49" name="Straight Connector 72"/>
          <p:cNvSpPr/>
          <p:nvPr/>
        </p:nvSpPr>
        <p:spPr>
          <a:xfrm flipH="1">
            <a:off x="-292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0" name="Straight Connector 73"/>
          <p:cNvSpPr/>
          <p:nvPr/>
        </p:nvSpPr>
        <p:spPr>
          <a:xfrm flipH="1">
            <a:off x="-292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1" name="Straight Connector 74"/>
          <p:cNvSpPr/>
          <p:nvPr/>
        </p:nvSpPr>
        <p:spPr>
          <a:xfrm flipH="1">
            <a:off x="-292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2" name="Straight Connector 75"/>
          <p:cNvSpPr/>
          <p:nvPr/>
        </p:nvSpPr>
        <p:spPr>
          <a:xfrm flipH="1">
            <a:off x="-292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3" name="Straight Connector 76"/>
          <p:cNvSpPr/>
          <p:nvPr/>
        </p:nvSpPr>
        <p:spPr>
          <a:xfrm flipH="1">
            <a:off x="-292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4" name="Straight Connector 77"/>
          <p:cNvSpPr/>
          <p:nvPr/>
        </p:nvSpPr>
        <p:spPr>
          <a:xfrm flipH="1">
            <a:off x="-292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5" name="Straight Connector 78"/>
          <p:cNvSpPr/>
          <p:nvPr/>
        </p:nvSpPr>
        <p:spPr>
          <a:xfrm flipH="1">
            <a:off x="-292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6" name="Straight Connector 79"/>
          <p:cNvSpPr/>
          <p:nvPr/>
        </p:nvSpPr>
        <p:spPr>
          <a:xfrm flipH="1">
            <a:off x="-292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7" name="Straight Connector 80"/>
          <p:cNvSpPr/>
          <p:nvPr/>
        </p:nvSpPr>
        <p:spPr>
          <a:xfrm flipH="1">
            <a:off x="-292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8"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9"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0"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1"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2"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3"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4"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5"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6"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6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16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169" name="Slide Number"/>
          <p:cNvSpPr txBox="1">
            <a:spLocks noGrp="1"/>
          </p:cNvSpPr>
          <p:nvPr>
            <p:ph type="sldNum" sz="quarter" idx="2"/>
          </p:nvPr>
        </p:nvSpPr>
        <p:spPr>
          <a:xfrm>
            <a:off x="23395760" y="12748682"/>
            <a:ext cx="378461" cy="406401"/>
          </a:xfrm>
          <a:prstGeom prst="rect">
            <a:avLst/>
          </a:prstGeom>
        </p:spPr>
        <p:txBody>
          <a:bodyPr/>
          <a:lstStyle>
            <a:lvl1pPr algn="r" defTabSz="1829287">
              <a:defRPr sz="24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2414833657"/>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x">
  <p:cSld name="fact, number, half-image (bleeds)">
    <p:spTree>
      <p:nvGrpSpPr>
        <p:cNvPr id="1" name=""/>
        <p:cNvGrpSpPr/>
        <p:nvPr/>
      </p:nvGrpSpPr>
      <p:grpSpPr>
        <a:xfrm>
          <a:off x="0" y="0"/>
          <a:ext cx="0" cy="0"/>
          <a:chOff x="0" y="0"/>
          <a:chExt cx="0" cy="0"/>
        </a:xfrm>
      </p:grpSpPr>
      <p:grpSp>
        <p:nvGrpSpPr>
          <p:cNvPr id="220" name="Group 1"/>
          <p:cNvGrpSpPr/>
          <p:nvPr/>
        </p:nvGrpSpPr>
        <p:grpSpPr>
          <a:xfrm>
            <a:off x="-292614" y="-292947"/>
            <a:ext cx="24971255" cy="14305281"/>
            <a:chOff x="0" y="0"/>
            <a:chExt cx="24971254" cy="14305280"/>
          </a:xfrm>
        </p:grpSpPr>
        <p:grpSp>
          <p:nvGrpSpPr>
            <p:cNvPr id="187" name="Group 59"/>
            <p:cNvGrpSpPr/>
            <p:nvPr/>
          </p:nvGrpSpPr>
          <p:grpSpPr>
            <a:xfrm>
              <a:off x="903906" y="-1"/>
              <a:ext cx="23164620" cy="243842"/>
              <a:chOff x="0" y="0"/>
              <a:chExt cx="23164618" cy="243840"/>
            </a:xfrm>
          </p:grpSpPr>
          <p:sp>
            <p:nvSpPr>
              <p:cNvPr id="17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7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99" name="Group 60"/>
            <p:cNvGrpSpPr/>
            <p:nvPr/>
          </p:nvGrpSpPr>
          <p:grpSpPr>
            <a:xfrm>
              <a:off x="903906" y="14061440"/>
              <a:ext cx="23164620" cy="243841"/>
              <a:chOff x="0" y="0"/>
              <a:chExt cx="23164618" cy="243840"/>
            </a:xfrm>
          </p:grpSpPr>
          <p:sp>
            <p:nvSpPr>
              <p:cNvPr id="18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8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9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09" name="Group 61"/>
            <p:cNvGrpSpPr/>
            <p:nvPr/>
          </p:nvGrpSpPr>
          <p:grpSpPr>
            <a:xfrm>
              <a:off x="-1" y="926930"/>
              <a:ext cx="243842" cy="12438551"/>
              <a:chOff x="0" y="0"/>
              <a:chExt cx="243840" cy="12438549"/>
            </a:xfrm>
          </p:grpSpPr>
          <p:sp>
            <p:nvSpPr>
              <p:cNvPr id="20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0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19" name="Group 62"/>
            <p:cNvGrpSpPr/>
            <p:nvPr/>
          </p:nvGrpSpPr>
          <p:grpSpPr>
            <a:xfrm>
              <a:off x="24727414" y="926930"/>
              <a:ext cx="243841" cy="12435842"/>
              <a:chOff x="0" y="0"/>
              <a:chExt cx="243840" cy="12435840"/>
            </a:xfrm>
          </p:grpSpPr>
          <p:sp>
            <p:nvSpPr>
              <p:cNvPr id="21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1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21" name="Body Level One…"/>
          <p:cNvSpPr txBox="1">
            <a:spLocks noGrp="1"/>
          </p:cNvSpPr>
          <p:nvPr>
            <p:ph type="body" sz="half" idx="1"/>
          </p:nvPr>
        </p:nvSpPr>
        <p:spPr>
          <a:xfrm>
            <a:off x="627379" y="3213100"/>
            <a:ext cx="11216642" cy="8965185"/>
          </a:xfrm>
          <a:prstGeom prst="rect">
            <a:avLst/>
          </a:prstGeom>
        </p:spPr>
        <p:txBody>
          <a:bodyPr/>
          <a:lstStyle>
            <a:lvl1pPr defTabSz="2438400">
              <a:lnSpc>
                <a:spcPct val="90000"/>
              </a:lnSpc>
              <a:spcBef>
                <a:spcPts val="2900"/>
              </a:spcBef>
              <a:defRPr sz="25600" b="1">
                <a:solidFill>
                  <a:srgbClr val="FFFFFF"/>
                </a:solidFill>
              </a:defRPr>
            </a:lvl1pPr>
            <a:lvl2pPr marL="3174602" indent="-3176886" defTabSz="2438400">
              <a:lnSpc>
                <a:spcPct val="90000"/>
              </a:lnSpc>
              <a:spcBef>
                <a:spcPts val="2900"/>
              </a:spcBef>
              <a:buChar char="–"/>
              <a:defRPr sz="25600" b="1">
                <a:solidFill>
                  <a:srgbClr val="FFFFFF"/>
                </a:solidFill>
              </a:defRPr>
            </a:lvl2pPr>
            <a:lvl3pPr marL="3346055" indent="-3176886" defTabSz="2438400">
              <a:lnSpc>
                <a:spcPct val="90000"/>
              </a:lnSpc>
              <a:spcBef>
                <a:spcPts val="2900"/>
              </a:spcBef>
              <a:defRPr sz="25600" b="1">
                <a:solidFill>
                  <a:srgbClr val="FFFFFF"/>
                </a:solidFill>
              </a:defRPr>
            </a:lvl3pPr>
            <a:lvl4pPr marL="3631808" indent="-3176886" defTabSz="2438400">
              <a:lnSpc>
                <a:spcPct val="90000"/>
              </a:lnSpc>
              <a:spcBef>
                <a:spcPts val="2900"/>
              </a:spcBef>
              <a:buChar char="–"/>
              <a:defRPr sz="25600" b="1">
                <a:solidFill>
                  <a:srgbClr val="FFFFFF"/>
                </a:solidFill>
              </a:defRPr>
            </a:lvl4pPr>
            <a:lvl5pPr marL="3806435" indent="-3176886" defTabSz="2438400">
              <a:lnSpc>
                <a:spcPct val="90000"/>
              </a:lnSpc>
              <a:spcBef>
                <a:spcPts val="2900"/>
              </a:spcBef>
              <a:buChar char="»"/>
              <a:defRPr sz="25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2" name="Picture Placeholder"/>
          <p:cNvSpPr>
            <a:spLocks noGrp="1"/>
          </p:cNvSpPr>
          <p:nvPr>
            <p:ph type="pic" idx="21"/>
          </p:nvPr>
        </p:nvSpPr>
        <p:spPr>
          <a:xfrm>
            <a:off x="12192000" y="-1"/>
            <a:ext cx="12192000" cy="13716001"/>
          </a:xfrm>
          <a:prstGeom prst="rect">
            <a:avLst/>
          </a:prstGeom>
        </p:spPr>
        <p:txBody>
          <a:bodyPr lIns="91439" tIns="45719" rIns="91439" bIns="45719">
            <a:noAutofit/>
          </a:bodyPr>
          <a:lstStyle/>
          <a:p>
            <a:endParaRPr/>
          </a:p>
        </p:txBody>
      </p:sp>
      <p:sp>
        <p:nvSpPr>
          <p:cNvPr id="223"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
        <p:nvSpPr>
          <p:cNvPr id="224" name="Title Text"/>
          <p:cNvSpPr txBox="1">
            <a:spLocks noGrp="1"/>
          </p:cNvSpPr>
          <p:nvPr>
            <p:ph type="body" sz="quarter" idx="22"/>
          </p:nvPr>
        </p:nvSpPr>
        <p:spPr>
          <a:xfrm>
            <a:off x="636015" y="508000"/>
            <a:ext cx="11021570" cy="2145793"/>
          </a:xfrm>
          <a:prstGeom prst="rect">
            <a:avLst/>
          </a:prstGeom>
        </p:spPr>
        <p:txBody>
          <a:bodyPr/>
          <a:lstStyle>
            <a:lvl1pPr defTabSz="2438400">
              <a:lnSpc>
                <a:spcPct val="90000"/>
              </a:lnSpc>
              <a:spcBef>
                <a:spcPts val="0"/>
              </a:spcBef>
              <a:defRPr sz="4200">
                <a:solidFill>
                  <a:srgbClr val="FFFFFF"/>
                </a:solidFill>
              </a:defRPr>
            </a:lvl1pPr>
          </a:lstStyle>
          <a:p>
            <a:r>
              <a:t>Title Text</a:t>
            </a:r>
          </a:p>
        </p:txBody>
      </p:sp>
      <p:pic>
        <p:nvPicPr>
          <p:cNvPr id="225"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226"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1985867054"/>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x">
  <p:cSld name="boxes (1 large, 4 small)">
    <p:spTree>
      <p:nvGrpSpPr>
        <p:cNvPr id="1" name=""/>
        <p:cNvGrpSpPr/>
        <p:nvPr/>
      </p:nvGrpSpPr>
      <p:grpSpPr>
        <a:xfrm>
          <a:off x="0" y="0"/>
          <a:ext cx="0" cy="0"/>
          <a:chOff x="0" y="0"/>
          <a:chExt cx="0" cy="0"/>
        </a:xfrm>
      </p:grpSpPr>
      <p:grpSp>
        <p:nvGrpSpPr>
          <p:cNvPr id="277" name="Group 1"/>
          <p:cNvGrpSpPr/>
          <p:nvPr/>
        </p:nvGrpSpPr>
        <p:grpSpPr>
          <a:xfrm>
            <a:off x="-292614" y="-292947"/>
            <a:ext cx="24971255" cy="14305281"/>
            <a:chOff x="0" y="0"/>
            <a:chExt cx="24971254" cy="14305280"/>
          </a:xfrm>
        </p:grpSpPr>
        <p:grpSp>
          <p:nvGrpSpPr>
            <p:cNvPr id="244" name="Group 59"/>
            <p:cNvGrpSpPr/>
            <p:nvPr/>
          </p:nvGrpSpPr>
          <p:grpSpPr>
            <a:xfrm>
              <a:off x="903906" y="-1"/>
              <a:ext cx="23164620" cy="243842"/>
              <a:chOff x="0" y="0"/>
              <a:chExt cx="23164618" cy="243840"/>
            </a:xfrm>
          </p:grpSpPr>
          <p:sp>
            <p:nvSpPr>
              <p:cNvPr id="233"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4"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5"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6"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7"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8"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39"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0"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1"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2"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3"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56" name="Group 60"/>
            <p:cNvGrpSpPr/>
            <p:nvPr/>
          </p:nvGrpSpPr>
          <p:grpSpPr>
            <a:xfrm>
              <a:off x="903906" y="14061440"/>
              <a:ext cx="23164620" cy="243841"/>
              <a:chOff x="0" y="0"/>
              <a:chExt cx="23164618" cy="243840"/>
            </a:xfrm>
          </p:grpSpPr>
          <p:sp>
            <p:nvSpPr>
              <p:cNvPr id="245"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6"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7"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8"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49"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0"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1"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2"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3"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4"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5"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66" name="Group 61"/>
            <p:cNvGrpSpPr/>
            <p:nvPr/>
          </p:nvGrpSpPr>
          <p:grpSpPr>
            <a:xfrm>
              <a:off x="-1" y="926930"/>
              <a:ext cx="243842" cy="12438551"/>
              <a:chOff x="0" y="0"/>
              <a:chExt cx="243840" cy="12438549"/>
            </a:xfrm>
          </p:grpSpPr>
          <p:sp>
            <p:nvSpPr>
              <p:cNvPr id="257"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8"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59"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0"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1"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2"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3"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4"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5"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276" name="Group 62"/>
            <p:cNvGrpSpPr/>
            <p:nvPr/>
          </p:nvGrpSpPr>
          <p:grpSpPr>
            <a:xfrm>
              <a:off x="24727414" y="926930"/>
              <a:ext cx="243841" cy="12435842"/>
              <a:chOff x="0" y="0"/>
              <a:chExt cx="243840" cy="12435840"/>
            </a:xfrm>
          </p:grpSpPr>
          <p:sp>
            <p:nvSpPr>
              <p:cNvPr id="267"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8"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69"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0"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1"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2"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3"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4"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275"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278" name="Body Level One…"/>
          <p:cNvSpPr txBox="1">
            <a:spLocks noGrp="1"/>
          </p:cNvSpPr>
          <p:nvPr>
            <p:ph type="body" sz="quarter" idx="1"/>
          </p:nvPr>
        </p:nvSpPr>
        <p:spPr>
          <a:xfrm>
            <a:off x="-1" y="6853768"/>
            <a:ext cx="6096001" cy="6862233"/>
          </a:xfrm>
          <a:prstGeom prst="rect">
            <a:avLst/>
          </a:prstGeom>
          <a:solidFill>
            <a:srgbClr val="061F80"/>
          </a:solidFill>
        </p:spPr>
        <p:txBody>
          <a:bodyPr lIns="536448" tIns="536448" rIns="536448" bIns="536448"/>
          <a:lstStyle>
            <a:lvl1pPr marL="63500" defTabSz="2438400">
              <a:lnSpc>
                <a:spcPct val="100000"/>
              </a:lnSpc>
              <a:spcBef>
                <a:spcPts val="2900"/>
              </a:spcBef>
              <a:defRPr sz="3600">
                <a:solidFill>
                  <a:srgbClr val="FFFFFF"/>
                </a:solidFill>
                <a:latin typeface="Arial"/>
                <a:ea typeface="Arial"/>
                <a:cs typeface="Arial"/>
                <a:sym typeface="Arial"/>
              </a:defRPr>
            </a:lvl1pPr>
            <a:lvl2pPr marL="507965" indent="-446749" defTabSz="2438400">
              <a:lnSpc>
                <a:spcPct val="100000"/>
              </a:lnSpc>
              <a:spcBef>
                <a:spcPts val="2900"/>
              </a:spcBef>
              <a:buChar char="–"/>
              <a:defRPr sz="3600">
                <a:solidFill>
                  <a:srgbClr val="FFFFFF"/>
                </a:solidFill>
                <a:latin typeface="Arial"/>
                <a:ea typeface="Arial"/>
                <a:cs typeface="Arial"/>
                <a:sym typeface="Arial"/>
              </a:defRPr>
            </a:lvl2pPr>
            <a:lvl3pPr marL="679418" indent="-446749" defTabSz="2438400">
              <a:lnSpc>
                <a:spcPct val="100000"/>
              </a:lnSpc>
              <a:spcBef>
                <a:spcPts val="2900"/>
              </a:spcBef>
              <a:defRPr sz="3600">
                <a:solidFill>
                  <a:srgbClr val="FFFFFF"/>
                </a:solidFill>
                <a:latin typeface="Arial"/>
                <a:ea typeface="Arial"/>
                <a:cs typeface="Arial"/>
                <a:sym typeface="Arial"/>
              </a:defRPr>
            </a:lvl3pPr>
            <a:lvl4pPr marL="965171" indent="-446749" defTabSz="2438400">
              <a:lnSpc>
                <a:spcPct val="100000"/>
              </a:lnSpc>
              <a:spcBef>
                <a:spcPts val="2900"/>
              </a:spcBef>
              <a:buChar char="–"/>
              <a:defRPr sz="3600">
                <a:solidFill>
                  <a:srgbClr val="FFFFFF"/>
                </a:solidFill>
                <a:latin typeface="Arial"/>
                <a:ea typeface="Arial"/>
                <a:cs typeface="Arial"/>
                <a:sym typeface="Arial"/>
              </a:defRPr>
            </a:lvl4pPr>
            <a:lvl5pPr marL="11397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320" name="Group"/>
          <p:cNvGrpSpPr/>
          <p:nvPr/>
        </p:nvGrpSpPr>
        <p:grpSpPr>
          <a:xfrm>
            <a:off x="-292614" y="-292947"/>
            <a:ext cx="24971255" cy="14305281"/>
            <a:chOff x="0" y="0"/>
            <a:chExt cx="24971254" cy="14305280"/>
          </a:xfrm>
        </p:grpSpPr>
        <p:sp>
          <p:nvSpPr>
            <p:cNvPr id="28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8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29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0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1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sp>
        <p:nvSpPr>
          <p:cNvPr id="321" name="Title text"/>
          <p:cNvSpPr txBox="1">
            <a:spLocks noGrp="1"/>
          </p:cNvSpPr>
          <p:nvPr>
            <p:ph type="body" sz="quarter" idx="21"/>
          </p:nvPr>
        </p:nvSpPr>
        <p:spPr>
          <a:xfrm>
            <a:off x="524459" y="52139"/>
            <a:ext cx="6672073" cy="2247901"/>
          </a:xfrm>
          <a:prstGeom prst="rect">
            <a:avLst/>
          </a:prstGeom>
        </p:spPr>
        <p:txBody>
          <a:bodyPr wrap="none" lIns="50800" tIns="50800" rIns="50800" bIns="50800">
            <a:spAutoFit/>
          </a:bodyPr>
          <a:lstStyle>
            <a:lvl1pPr defTabSz="2438338">
              <a:lnSpc>
                <a:spcPct val="100000"/>
              </a:lnSpc>
              <a:spcBef>
                <a:spcPts val="0"/>
              </a:spcBef>
              <a:defRPr sz="13000">
                <a:solidFill>
                  <a:srgbClr val="FFFFFF"/>
                </a:solidFill>
              </a:defRPr>
            </a:lvl1pPr>
          </a:lstStyle>
          <a:p>
            <a:r>
              <a:t>Title text</a:t>
            </a:r>
          </a:p>
        </p:txBody>
      </p:sp>
      <p:pic>
        <p:nvPicPr>
          <p:cNvPr id="322"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23"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2117285912"/>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1"/>
            <a:ext cx="24384000" cy="13728191"/>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6883402"/>
            <a:ext cx="6096000" cy="6832600"/>
          </a:xfrm>
          <a:solidFill>
            <a:schemeClr val="bg1"/>
          </a:solidFill>
        </p:spPr>
        <p:txBody>
          <a:bodyPr lIns="228600" tIns="228600" rIns="228600" bIns="2286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5" y="6858000"/>
            <a:ext cx="6851904" cy="6858001"/>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4082956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5374557"/>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161107556"/>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x">
  <p:cSld name="Divider">
    <p:spTree>
      <p:nvGrpSpPr>
        <p:cNvPr id="1" name=""/>
        <p:cNvGrpSpPr/>
        <p:nvPr/>
      </p:nvGrpSpPr>
      <p:grpSpPr>
        <a:xfrm>
          <a:off x="0" y="0"/>
          <a:ext cx="0" cy="0"/>
          <a:chOff x="0" y="0"/>
          <a:chExt cx="0" cy="0"/>
        </a:xfrm>
      </p:grpSpPr>
      <p:grpSp>
        <p:nvGrpSpPr>
          <p:cNvPr id="486" name="Group 1"/>
          <p:cNvGrpSpPr/>
          <p:nvPr/>
        </p:nvGrpSpPr>
        <p:grpSpPr>
          <a:xfrm>
            <a:off x="-292614" y="-292947"/>
            <a:ext cx="24971255" cy="14305281"/>
            <a:chOff x="0" y="0"/>
            <a:chExt cx="24971254" cy="14305280"/>
          </a:xfrm>
        </p:grpSpPr>
        <p:grpSp>
          <p:nvGrpSpPr>
            <p:cNvPr id="453" name="Group 59"/>
            <p:cNvGrpSpPr/>
            <p:nvPr/>
          </p:nvGrpSpPr>
          <p:grpSpPr>
            <a:xfrm>
              <a:off x="903906" y="-1"/>
              <a:ext cx="23164620" cy="243842"/>
              <a:chOff x="0" y="0"/>
              <a:chExt cx="23164618" cy="243840"/>
            </a:xfrm>
          </p:grpSpPr>
          <p:sp>
            <p:nvSpPr>
              <p:cNvPr id="442"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3"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4"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5"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6"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7"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8"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49"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0"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1"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2"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65" name="Group 60"/>
            <p:cNvGrpSpPr/>
            <p:nvPr/>
          </p:nvGrpSpPr>
          <p:grpSpPr>
            <a:xfrm>
              <a:off x="903906" y="14061440"/>
              <a:ext cx="23164620" cy="243841"/>
              <a:chOff x="0" y="0"/>
              <a:chExt cx="23164618" cy="243840"/>
            </a:xfrm>
          </p:grpSpPr>
          <p:sp>
            <p:nvSpPr>
              <p:cNvPr id="454"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5"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6"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7"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8"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59"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0"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1"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2"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3"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4"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75" name="Group 61"/>
            <p:cNvGrpSpPr/>
            <p:nvPr/>
          </p:nvGrpSpPr>
          <p:grpSpPr>
            <a:xfrm>
              <a:off x="-1" y="926930"/>
              <a:ext cx="243842" cy="12438551"/>
              <a:chOff x="0" y="0"/>
              <a:chExt cx="243840" cy="12438549"/>
            </a:xfrm>
          </p:grpSpPr>
          <p:sp>
            <p:nvSpPr>
              <p:cNvPr id="466"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7"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8"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69"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0"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1"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2"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3"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4"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85" name="Group 62"/>
            <p:cNvGrpSpPr/>
            <p:nvPr/>
          </p:nvGrpSpPr>
          <p:grpSpPr>
            <a:xfrm>
              <a:off x="24727414" y="926930"/>
              <a:ext cx="243841" cy="12435842"/>
              <a:chOff x="0" y="0"/>
              <a:chExt cx="243840" cy="12435840"/>
            </a:xfrm>
          </p:grpSpPr>
          <p:sp>
            <p:nvSpPr>
              <p:cNvPr id="476"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7"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8"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79"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0"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1"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2"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3"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84"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pic>
        <p:nvPicPr>
          <p:cNvPr id="487"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88"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89"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211871306"/>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3602985638"/>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x">
  <p:cSld name="case study 1: title, text (two columns), half-image">
    <p:bg>
      <p:bgPr>
        <a:solidFill>
          <a:srgbClr val="F4F4F4"/>
        </a:solidFill>
        <a:effectLst/>
      </p:bgPr>
    </p:bg>
    <p:spTree>
      <p:nvGrpSpPr>
        <p:cNvPr id="1" name=""/>
        <p:cNvGrpSpPr/>
        <p:nvPr/>
      </p:nvGrpSpPr>
      <p:grpSpPr>
        <a:xfrm>
          <a:off x="0" y="0"/>
          <a:ext cx="0" cy="0"/>
          <a:chOff x="0" y="0"/>
          <a:chExt cx="0" cy="0"/>
        </a:xfrm>
      </p:grpSpPr>
      <p:grpSp>
        <p:nvGrpSpPr>
          <p:cNvPr id="634" name="Group 58"/>
          <p:cNvGrpSpPr/>
          <p:nvPr/>
        </p:nvGrpSpPr>
        <p:grpSpPr>
          <a:xfrm>
            <a:off x="-292614" y="-292947"/>
            <a:ext cx="24971255" cy="14305281"/>
            <a:chOff x="0" y="0"/>
            <a:chExt cx="24971254" cy="14305280"/>
          </a:xfrm>
        </p:grpSpPr>
        <p:grpSp>
          <p:nvGrpSpPr>
            <p:cNvPr id="601" name="Group 59"/>
            <p:cNvGrpSpPr/>
            <p:nvPr/>
          </p:nvGrpSpPr>
          <p:grpSpPr>
            <a:xfrm>
              <a:off x="903906" y="-1"/>
              <a:ext cx="23164620" cy="243842"/>
              <a:chOff x="0" y="0"/>
              <a:chExt cx="23164618" cy="243840"/>
            </a:xfrm>
          </p:grpSpPr>
          <p:sp>
            <p:nvSpPr>
              <p:cNvPr id="59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9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13" name="Group 60"/>
            <p:cNvGrpSpPr/>
            <p:nvPr/>
          </p:nvGrpSpPr>
          <p:grpSpPr>
            <a:xfrm>
              <a:off x="903906" y="14061440"/>
              <a:ext cx="23164620" cy="243841"/>
              <a:chOff x="0" y="0"/>
              <a:chExt cx="23164618" cy="243840"/>
            </a:xfrm>
          </p:grpSpPr>
          <p:sp>
            <p:nvSpPr>
              <p:cNvPr id="60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0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23" name="Group 61"/>
            <p:cNvGrpSpPr/>
            <p:nvPr/>
          </p:nvGrpSpPr>
          <p:grpSpPr>
            <a:xfrm>
              <a:off x="-1" y="926930"/>
              <a:ext cx="243842" cy="12438551"/>
              <a:chOff x="0" y="0"/>
              <a:chExt cx="243840" cy="12438549"/>
            </a:xfrm>
          </p:grpSpPr>
          <p:sp>
            <p:nvSpPr>
              <p:cNvPr id="61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1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633" name="Group 62"/>
            <p:cNvGrpSpPr/>
            <p:nvPr/>
          </p:nvGrpSpPr>
          <p:grpSpPr>
            <a:xfrm>
              <a:off x="24727414" y="926930"/>
              <a:ext cx="243841" cy="12435842"/>
              <a:chOff x="0" y="0"/>
              <a:chExt cx="243840" cy="12435840"/>
            </a:xfrm>
          </p:grpSpPr>
          <p:sp>
            <p:nvSpPr>
              <p:cNvPr id="62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2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3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635"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636"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37" name="Text Placeholder 2"/>
          <p:cNvSpPr>
            <a:spLocks noGrp="1"/>
          </p:cNvSpPr>
          <p:nvPr>
            <p:ph type="body" sz="quarter" idx="21"/>
          </p:nvPr>
        </p:nvSpPr>
        <p:spPr>
          <a:xfrm>
            <a:off x="6681215" y="3384402"/>
            <a:ext cx="4901185" cy="8672575"/>
          </a:xfrm>
          <a:prstGeom prst="rect">
            <a:avLst/>
          </a:prstGeom>
        </p:spPr>
        <p:txBody>
          <a:bodyPr/>
          <a:lstStyle/>
          <a:p>
            <a:pPr defTabSz="2438400">
              <a:lnSpc>
                <a:spcPct val="100000"/>
              </a:lnSpc>
              <a:spcBef>
                <a:spcPts val="800"/>
              </a:spcBef>
              <a:defRPr sz="3600" b="1">
                <a:latin typeface="Arial"/>
                <a:ea typeface="Arial"/>
                <a:cs typeface="Arial"/>
                <a:sym typeface="Arial"/>
              </a:defRPr>
            </a:pPr>
            <a:endParaRPr/>
          </a:p>
        </p:txBody>
      </p:sp>
      <p:sp>
        <p:nvSpPr>
          <p:cNvPr id="638" name="Picture Placeholder"/>
          <p:cNvSpPr>
            <a:spLocks noGrp="1"/>
          </p:cNvSpPr>
          <p:nvPr>
            <p:ph type="pic" idx="22"/>
          </p:nvPr>
        </p:nvSpPr>
        <p:spPr>
          <a:xfrm>
            <a:off x="12192000" y="-1"/>
            <a:ext cx="12192000" cy="13716001"/>
          </a:xfrm>
          <a:prstGeom prst="rect">
            <a:avLst/>
          </a:prstGeom>
        </p:spPr>
        <p:txBody>
          <a:bodyPr lIns="91439" tIns="45719" rIns="91439" bIns="45719">
            <a:noAutofit/>
          </a:bodyPr>
          <a:lstStyle/>
          <a:p>
            <a:endParaRPr/>
          </a:p>
        </p:txBody>
      </p:sp>
      <p:sp>
        <p:nvSpPr>
          <p:cNvPr id="639"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grpSp>
        <p:nvGrpSpPr>
          <p:cNvPr id="680" name="Group"/>
          <p:cNvGrpSpPr/>
          <p:nvPr/>
        </p:nvGrpSpPr>
        <p:grpSpPr>
          <a:xfrm>
            <a:off x="-292614" y="-292947"/>
            <a:ext cx="24971255" cy="14305281"/>
            <a:chOff x="0" y="0"/>
            <a:chExt cx="24971254" cy="14305280"/>
          </a:xfrm>
        </p:grpSpPr>
        <p:sp>
          <p:nvSpPr>
            <p:cNvPr id="640"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1"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2"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3"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4"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5"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6"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7"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8"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49"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0"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1"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2"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3"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4"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5"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6"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7"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8"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59"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0"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1"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2"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3"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4"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5"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6"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7"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8"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69"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0"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1"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2"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3"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4"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5"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6"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7"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8"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679"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681"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682"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Tree>
    <p:extLst>
      <p:ext uri="{BB962C8B-B14F-4D97-AF65-F5344CB8AC3E}">
        <p14:creationId xmlns:p14="http://schemas.microsoft.com/office/powerpoint/2010/main" val="320848905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x">
  <p:cSld name="case study 2: title, text (2/4), quote (2/4)">
    <p:bg>
      <p:bgPr>
        <a:solidFill>
          <a:srgbClr val="F4F4F4"/>
        </a:solidFill>
        <a:effectLst/>
      </p:bgPr>
    </p:bg>
    <p:spTree>
      <p:nvGrpSpPr>
        <p:cNvPr id="1" name=""/>
        <p:cNvGrpSpPr/>
        <p:nvPr/>
      </p:nvGrpSpPr>
      <p:grpSpPr>
        <a:xfrm>
          <a:off x="0" y="0"/>
          <a:ext cx="0" cy="0"/>
          <a:chOff x="0" y="0"/>
          <a:chExt cx="0" cy="0"/>
        </a:xfrm>
      </p:grpSpPr>
      <p:grpSp>
        <p:nvGrpSpPr>
          <p:cNvPr id="733" name="Group 58"/>
          <p:cNvGrpSpPr/>
          <p:nvPr/>
        </p:nvGrpSpPr>
        <p:grpSpPr>
          <a:xfrm>
            <a:off x="-292614" y="-292947"/>
            <a:ext cx="24971255" cy="14305281"/>
            <a:chOff x="0" y="0"/>
            <a:chExt cx="24971254" cy="14305280"/>
          </a:xfrm>
        </p:grpSpPr>
        <p:grpSp>
          <p:nvGrpSpPr>
            <p:cNvPr id="700" name="Group 59"/>
            <p:cNvGrpSpPr/>
            <p:nvPr/>
          </p:nvGrpSpPr>
          <p:grpSpPr>
            <a:xfrm>
              <a:off x="903906" y="-1"/>
              <a:ext cx="23164620" cy="243842"/>
              <a:chOff x="0" y="0"/>
              <a:chExt cx="23164618" cy="243840"/>
            </a:xfrm>
          </p:grpSpPr>
          <p:sp>
            <p:nvSpPr>
              <p:cNvPr id="689"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0"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1"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2"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3"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4"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5"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6"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7"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8"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699"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12" name="Group 60"/>
            <p:cNvGrpSpPr/>
            <p:nvPr/>
          </p:nvGrpSpPr>
          <p:grpSpPr>
            <a:xfrm>
              <a:off x="903906" y="14061440"/>
              <a:ext cx="23164620" cy="243841"/>
              <a:chOff x="0" y="0"/>
              <a:chExt cx="23164618" cy="243840"/>
            </a:xfrm>
          </p:grpSpPr>
          <p:sp>
            <p:nvSpPr>
              <p:cNvPr id="701"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2"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3"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4"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5"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6"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7"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8"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09"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0"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1"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22" name="Group 61"/>
            <p:cNvGrpSpPr/>
            <p:nvPr/>
          </p:nvGrpSpPr>
          <p:grpSpPr>
            <a:xfrm>
              <a:off x="-1" y="926930"/>
              <a:ext cx="243842" cy="12438551"/>
              <a:chOff x="0" y="0"/>
              <a:chExt cx="243840" cy="12438549"/>
            </a:xfrm>
          </p:grpSpPr>
          <p:sp>
            <p:nvSpPr>
              <p:cNvPr id="713"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4"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5"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6"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7"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8"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19"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0"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1"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732" name="Group 62"/>
            <p:cNvGrpSpPr/>
            <p:nvPr/>
          </p:nvGrpSpPr>
          <p:grpSpPr>
            <a:xfrm>
              <a:off x="24727414" y="926930"/>
              <a:ext cx="243841" cy="12435842"/>
              <a:chOff x="0" y="0"/>
              <a:chExt cx="243840" cy="12435840"/>
            </a:xfrm>
          </p:grpSpPr>
          <p:sp>
            <p:nvSpPr>
              <p:cNvPr id="723"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4"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5"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6"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7"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8"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29"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0"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31"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734"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735" name="Body Level One…"/>
          <p:cNvSpPr txBox="1">
            <a:spLocks noGrp="1"/>
          </p:cNvSpPr>
          <p:nvPr>
            <p:ph type="body" sz="quarter" idx="1"/>
          </p:nvPr>
        </p:nvSpPr>
        <p:spPr>
          <a:xfrm>
            <a:off x="585215" y="3340100"/>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736" name="Text Placeholder 2"/>
          <p:cNvSpPr>
            <a:spLocks noGrp="1"/>
          </p:cNvSpPr>
          <p:nvPr>
            <p:ph type="body" sz="quarter" idx="21"/>
          </p:nvPr>
        </p:nvSpPr>
        <p:spPr>
          <a:xfrm>
            <a:off x="6681215" y="3340100"/>
            <a:ext cx="4901185" cy="8672574"/>
          </a:xfrm>
          <a:prstGeom prst="rect">
            <a:avLst/>
          </a:prstGeom>
        </p:spPr>
        <p:txBody>
          <a:bodyPr/>
          <a:lstStyle/>
          <a:p>
            <a:pPr defTabSz="2438400">
              <a:lnSpc>
                <a:spcPct val="100000"/>
              </a:lnSpc>
              <a:spcBef>
                <a:spcPts val="800"/>
              </a:spcBef>
              <a:defRPr sz="2600" b="1">
                <a:latin typeface="Arial"/>
                <a:ea typeface="Arial"/>
                <a:cs typeface="Arial"/>
                <a:sym typeface="Arial"/>
              </a:defRPr>
            </a:pPr>
            <a:endParaRPr/>
          </a:p>
        </p:txBody>
      </p:sp>
      <p:sp>
        <p:nvSpPr>
          <p:cNvPr id="737" name="Text Placeholder 3"/>
          <p:cNvSpPr>
            <a:spLocks noGrp="1"/>
          </p:cNvSpPr>
          <p:nvPr>
            <p:ph type="body" sz="half" idx="22"/>
          </p:nvPr>
        </p:nvSpPr>
        <p:spPr>
          <a:xfrm>
            <a:off x="12728447" y="3340100"/>
            <a:ext cx="11045953" cy="8745729"/>
          </a:xfrm>
          <a:prstGeom prst="rect">
            <a:avLst/>
          </a:prstGeom>
        </p:spPr>
        <p:txBody>
          <a:bodyPr/>
          <a:lstStyle/>
          <a:p>
            <a:pPr defTabSz="2438400">
              <a:lnSpc>
                <a:spcPct val="100000"/>
              </a:lnSpc>
              <a:spcBef>
                <a:spcPts val="2900"/>
              </a:spcBef>
              <a:defRPr sz="6400" b="1">
                <a:latin typeface="Arial"/>
                <a:ea typeface="Arial"/>
                <a:cs typeface="Arial"/>
                <a:sym typeface="Arial"/>
              </a:defRPr>
            </a:pPr>
            <a:endParaRPr/>
          </a:p>
        </p:txBody>
      </p:sp>
      <p:grpSp>
        <p:nvGrpSpPr>
          <p:cNvPr id="778" name="Group"/>
          <p:cNvGrpSpPr/>
          <p:nvPr/>
        </p:nvGrpSpPr>
        <p:grpSpPr>
          <a:xfrm>
            <a:off x="-292614" y="-292947"/>
            <a:ext cx="24971255" cy="14305281"/>
            <a:chOff x="0" y="0"/>
            <a:chExt cx="24971254" cy="14305280"/>
          </a:xfrm>
        </p:grpSpPr>
        <p:sp>
          <p:nvSpPr>
            <p:cNvPr id="738"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39"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0"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1"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2"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3"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4"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5"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6"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7"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8"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49"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0"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1"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2"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3"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4"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5"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6"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7"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8"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59"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0"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1"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2"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3"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4"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5"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6"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7"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8"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69"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0"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1"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2"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3"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4"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5"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6"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777"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779"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780"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781"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511241523"/>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57892417"/>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03775727"/>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type="tx">
  <p:cSld name="4 Grid white">
    <p:bg>
      <p:bgPr>
        <a:solidFill>
          <a:srgbClr val="FFFFFF"/>
        </a:solidFill>
        <a:effectLst/>
      </p:bgPr>
    </p:bg>
    <p:spTree>
      <p:nvGrpSpPr>
        <p:cNvPr id="1" name=""/>
        <p:cNvGrpSpPr/>
        <p:nvPr/>
      </p:nvGrpSpPr>
      <p:grpSpPr>
        <a:xfrm>
          <a:off x="0" y="0"/>
          <a:ext cx="0" cy="0"/>
          <a:chOff x="0" y="0"/>
          <a:chExt cx="0" cy="0"/>
        </a:xfrm>
      </p:grpSpPr>
      <p:sp>
        <p:nvSpPr>
          <p:cNvPr id="982" name="Rectangle"/>
          <p:cNvSpPr/>
          <p:nvPr/>
        </p:nvSpPr>
        <p:spPr>
          <a:xfrm>
            <a:off x="12203513" y="4740"/>
            <a:ext cx="12161632" cy="13706521"/>
          </a:xfrm>
          <a:prstGeom prst="rect">
            <a:avLst/>
          </a:prstGeom>
          <a:solidFill>
            <a:srgbClr val="F4F4F4"/>
          </a:solidFill>
          <a:ln w="12700">
            <a:miter lim="400000"/>
          </a:ln>
        </p:spPr>
        <p:txBody>
          <a:bodyPr lIns="50800" tIns="50800" rIns="50800" bIns="50800" anchor="ctr"/>
          <a:lstStyle/>
          <a:p>
            <a:pPr defTabSz="2438337">
              <a:defRPr sz="2300"/>
            </a:pPr>
            <a:endParaRPr/>
          </a:p>
        </p:txBody>
      </p:sp>
      <p:sp>
        <p:nvSpPr>
          <p:cNvPr id="983" name="Title"/>
          <p:cNvSpPr txBox="1">
            <a:spLocks noGrp="1"/>
          </p:cNvSpPr>
          <p:nvPr>
            <p:ph type="body" sz="quarter" idx="21"/>
          </p:nvPr>
        </p:nvSpPr>
        <p:spPr>
          <a:xfrm>
            <a:off x="619028" y="413231"/>
            <a:ext cx="10962549" cy="876301"/>
          </a:xfrm>
          <a:prstGeom prst="rect">
            <a:avLst/>
          </a:prstGeom>
        </p:spPr>
        <p:txBody>
          <a:bodyPr>
            <a:spAutoFit/>
          </a:bodyPr>
          <a:lstStyle>
            <a:lvl1pPr defTabSz="825500">
              <a:lnSpc>
                <a:spcPct val="100000"/>
              </a:lnSpc>
              <a:spcBef>
                <a:spcPts val="3000"/>
              </a:spcBef>
              <a:defRPr sz="5300">
                <a:latin typeface="IBM Plex Sans Light"/>
                <a:ea typeface="IBM Plex Sans Light"/>
                <a:cs typeface="IBM Plex Sans Light"/>
                <a:sym typeface="IBM Plex Sans Light"/>
              </a:defRPr>
            </a:lvl1pPr>
          </a:lstStyle>
          <a:p>
            <a:r>
              <a:t>Title</a:t>
            </a:r>
          </a:p>
        </p:txBody>
      </p:sp>
      <p:pic>
        <p:nvPicPr>
          <p:cNvPr id="984"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85"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86" name="Slide Number"/>
          <p:cNvSpPr txBox="1">
            <a:spLocks noGrp="1"/>
          </p:cNvSpPr>
          <p:nvPr>
            <p:ph type="sldNum" sz="quarter" idx="2"/>
          </p:nvPr>
        </p:nvSpPr>
        <p:spPr>
          <a:xfrm>
            <a:off x="629252" y="12894733"/>
            <a:ext cx="226061" cy="228601"/>
          </a:xfrm>
          <a:prstGeom prst="rect">
            <a:avLst/>
          </a:prstGeom>
        </p:spPr>
        <p:txBody>
          <a:bodyPr anchor="t"/>
          <a:lstStyle>
            <a:lvl1pPr algn="l" defTabSz="825500">
              <a:lnSpc>
                <a:spcPct val="90000"/>
              </a:lnSpc>
              <a:defRPr sz="1400" b="1">
                <a:solidFill>
                  <a:srgbClr val="150935"/>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1635748"/>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993" name="Welcome to Customer Success Management"/>
          <p:cNvSpPr txBox="1">
            <a:spLocks noGrp="1"/>
          </p:cNvSpPr>
          <p:nvPr>
            <p:ph type="body" sz="quarter" idx="21"/>
          </p:nvPr>
        </p:nvSpPr>
        <p:spPr>
          <a:xfrm>
            <a:off x="762000" y="3037945"/>
            <a:ext cx="7775937" cy="1422401"/>
          </a:xfrm>
          <a:prstGeom prst="rect">
            <a:avLst/>
          </a:prstGeom>
        </p:spPr>
        <p:txBody>
          <a:bodyPr lIns="50800" tIns="50800" rIns="50800" bIns="50800" anchor="ctr">
            <a:spAutoFit/>
          </a:bodyPr>
          <a:lstStyle>
            <a:lvl1pPr defTabSz="2438338">
              <a:lnSpc>
                <a:spcPct val="100000"/>
              </a:lnSpc>
              <a:spcBef>
                <a:spcPts val="0"/>
              </a:spcBef>
              <a:defRPr sz="4000">
                <a:solidFill>
                  <a:srgbClr val="FFFFFF"/>
                </a:solidFill>
                <a:latin typeface="IBM Plex Sans Light"/>
                <a:ea typeface="IBM Plex Sans Light"/>
                <a:cs typeface="IBM Plex Sans Light"/>
                <a:sym typeface="IBM Plex Sans Light"/>
              </a:defRPr>
            </a:lvl1pPr>
          </a:lstStyle>
          <a:p>
            <a:r>
              <a:t>Welcome to Customer Success Management</a:t>
            </a:r>
          </a:p>
        </p:txBody>
      </p:sp>
      <p:sp>
        <p:nvSpPr>
          <p:cNvPr id="994" name="Title"/>
          <p:cNvSpPr txBox="1">
            <a:spLocks noGrp="1"/>
          </p:cNvSpPr>
          <p:nvPr>
            <p:ph type="body" sz="quarter" idx="22"/>
          </p:nvPr>
        </p:nvSpPr>
        <p:spPr>
          <a:xfrm>
            <a:off x="13047726" y="3037945"/>
            <a:ext cx="2098549" cy="1422401"/>
          </a:xfrm>
          <a:prstGeom prst="rect">
            <a:avLst/>
          </a:prstGeom>
        </p:spPr>
        <p:txBody>
          <a:bodyPr wrap="none" lIns="50800" tIns="50800" rIns="50800" bIns="50800" anchor="ctr">
            <a:spAutoFit/>
          </a:bodyPr>
          <a:lstStyle>
            <a:lvl1pPr defTabSz="2438338">
              <a:lnSpc>
                <a:spcPct val="100000"/>
              </a:lnSpc>
              <a:spcBef>
                <a:spcPts val="0"/>
              </a:spcBef>
              <a:defRPr sz="8000">
                <a:solidFill>
                  <a:srgbClr val="FFFFFF"/>
                </a:solidFill>
                <a:latin typeface="IBM Plex Sans Light"/>
                <a:ea typeface="IBM Plex Sans Light"/>
                <a:cs typeface="IBM Plex Sans Light"/>
                <a:sym typeface="IBM Plex Sans Light"/>
              </a:defRPr>
            </a:lvl1pPr>
          </a:lstStyle>
          <a:p>
            <a:r>
              <a:t>Title</a:t>
            </a:r>
          </a:p>
        </p:txBody>
      </p:sp>
      <p:pic>
        <p:nvPicPr>
          <p:cNvPr id="995" name="Image" descr="Image"/>
          <p:cNvPicPr>
            <a:picLocks noChangeAspect="1"/>
          </p:cNvPicPr>
          <p:nvPr/>
        </p:nvPicPr>
        <p:blipFill>
          <a:blip r:embed="rId2"/>
          <a:stretch>
            <a:fillRect/>
          </a:stretch>
        </p:blipFill>
        <p:spPr>
          <a:xfrm>
            <a:off x="432215" y="13016052"/>
            <a:ext cx="716923" cy="549610"/>
          </a:xfrm>
          <a:prstGeom prst="rect">
            <a:avLst/>
          </a:prstGeom>
          <a:ln w="12700">
            <a:miter lim="400000"/>
          </a:ln>
        </p:spPr>
      </p:pic>
      <p:sp>
        <p:nvSpPr>
          <p:cNvPr id="996" name="IBM Customer Success / © 2021 IBM Corporation"/>
          <p:cNvSpPr txBox="1"/>
          <p:nvPr/>
        </p:nvSpPr>
        <p:spPr>
          <a:xfrm>
            <a:off x="1059180" y="131550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97" name="Slide Number"/>
          <p:cNvSpPr txBox="1">
            <a:spLocks noGrp="1"/>
          </p:cNvSpPr>
          <p:nvPr>
            <p:ph type="sldNum" sz="quarter" idx="2"/>
          </p:nvPr>
        </p:nvSpPr>
        <p:spPr>
          <a:xfrm>
            <a:off x="23197922" y="12531700"/>
            <a:ext cx="480061" cy="508001"/>
          </a:xfrm>
          <a:prstGeom prst="rect">
            <a:avLst/>
          </a:prstGeom>
        </p:spPr>
        <p:txBody>
          <a:bodyPr lIns="50800" tIns="50800" rIns="50800" bIns="50800" anchor="b"/>
          <a:lstStyle>
            <a:lvl1pPr defTabSz="584200">
              <a:defRPr sz="2400">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3590976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text (two columns, different text sizes)">
    <p:spTree>
      <p:nvGrpSpPr>
        <p:cNvPr id="1" name=""/>
        <p:cNvGrpSpPr/>
        <p:nvPr/>
      </p:nvGrpSpPr>
      <p:grpSpPr>
        <a:xfrm>
          <a:off x="0" y="0"/>
          <a:ext cx="0" cy="0"/>
          <a:chOff x="0" y="0"/>
          <a:chExt cx="0" cy="0"/>
        </a:xfrm>
      </p:grpSpPr>
      <p:grpSp>
        <p:nvGrpSpPr>
          <p:cNvPr id="374" name="Group 1"/>
          <p:cNvGrpSpPr/>
          <p:nvPr/>
        </p:nvGrpSpPr>
        <p:grpSpPr>
          <a:xfrm>
            <a:off x="-292614" y="-292947"/>
            <a:ext cx="24971255" cy="14305281"/>
            <a:chOff x="0" y="0"/>
            <a:chExt cx="24971254" cy="14305280"/>
          </a:xfrm>
        </p:grpSpPr>
        <p:grpSp>
          <p:nvGrpSpPr>
            <p:cNvPr id="341" name="Group 59"/>
            <p:cNvGrpSpPr/>
            <p:nvPr/>
          </p:nvGrpSpPr>
          <p:grpSpPr>
            <a:xfrm>
              <a:off x="903906" y="-1"/>
              <a:ext cx="23164620" cy="243842"/>
              <a:chOff x="0" y="0"/>
              <a:chExt cx="23164618" cy="243840"/>
            </a:xfrm>
          </p:grpSpPr>
          <p:sp>
            <p:nvSpPr>
              <p:cNvPr id="330"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1"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2"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3"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4"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5"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6"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7"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8"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39"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0"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53" name="Group 60"/>
            <p:cNvGrpSpPr/>
            <p:nvPr/>
          </p:nvGrpSpPr>
          <p:grpSpPr>
            <a:xfrm>
              <a:off x="903906" y="14061440"/>
              <a:ext cx="23164620" cy="243841"/>
              <a:chOff x="0" y="0"/>
              <a:chExt cx="23164618" cy="243840"/>
            </a:xfrm>
          </p:grpSpPr>
          <p:sp>
            <p:nvSpPr>
              <p:cNvPr id="342"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3"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4"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5"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6"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7"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8"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49"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0"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1"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2"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63" name="Group 61"/>
            <p:cNvGrpSpPr/>
            <p:nvPr/>
          </p:nvGrpSpPr>
          <p:grpSpPr>
            <a:xfrm>
              <a:off x="-1" y="926930"/>
              <a:ext cx="243842" cy="12438551"/>
              <a:chOff x="0" y="0"/>
              <a:chExt cx="243840" cy="12438549"/>
            </a:xfrm>
          </p:grpSpPr>
          <p:sp>
            <p:nvSpPr>
              <p:cNvPr id="354"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5"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6"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7"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8"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59"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0"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1"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2"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373" name="Group 62"/>
            <p:cNvGrpSpPr/>
            <p:nvPr/>
          </p:nvGrpSpPr>
          <p:grpSpPr>
            <a:xfrm>
              <a:off x="24727414" y="926930"/>
              <a:ext cx="243841" cy="12435842"/>
              <a:chOff x="0" y="0"/>
              <a:chExt cx="243840" cy="12435840"/>
            </a:xfrm>
          </p:grpSpPr>
          <p:sp>
            <p:nvSpPr>
              <p:cNvPr id="364"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5"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6"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7"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8"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69"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0"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1"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72"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375" name="Title Text"/>
          <p:cNvSpPr txBox="1">
            <a:spLocks noGrp="1"/>
          </p:cNvSpPr>
          <p:nvPr>
            <p:ph type="title"/>
          </p:nvPr>
        </p:nvSpPr>
        <p:spPr>
          <a:xfrm>
            <a:off x="649731" y="372533"/>
            <a:ext cx="11045953" cy="2145793"/>
          </a:xfrm>
          <a:prstGeom prst="rect">
            <a:avLst/>
          </a:prstGeom>
        </p:spPr>
        <p:txBody>
          <a:bodyPr>
            <a:normAutofit/>
          </a:bodyPr>
          <a:lstStyle>
            <a:lvl1pPr defTabSz="2438400">
              <a:defRPr b="0">
                <a:solidFill>
                  <a:srgbClr val="FFFFFF"/>
                </a:solidFill>
              </a:defRPr>
            </a:lvl1pPr>
          </a:lstStyle>
          <a:p>
            <a:r>
              <a:t>Title Text</a:t>
            </a:r>
          </a:p>
        </p:txBody>
      </p:sp>
      <p:sp>
        <p:nvSpPr>
          <p:cNvPr id="376" name="Body Level One…"/>
          <p:cNvSpPr txBox="1">
            <a:spLocks noGrp="1"/>
          </p:cNvSpPr>
          <p:nvPr>
            <p:ph type="body" sz="half" idx="1"/>
          </p:nvPr>
        </p:nvSpPr>
        <p:spPr>
          <a:xfrm>
            <a:off x="649731" y="3281171"/>
            <a:ext cx="11045953" cy="8745729"/>
          </a:xfrm>
          <a:prstGeom prst="rect">
            <a:avLst/>
          </a:prstGeom>
        </p:spPr>
        <p:txBody>
          <a:bodyPr/>
          <a:lstStyle>
            <a:lvl1pPr defTabSz="2438400">
              <a:lnSpc>
                <a:spcPct val="100000"/>
              </a:lnSpc>
              <a:spcBef>
                <a:spcPts val="2900"/>
              </a:spcBef>
              <a:defRPr sz="6400">
                <a:solidFill>
                  <a:srgbClr val="FFFFFF"/>
                </a:solidFill>
              </a:defRPr>
            </a:lvl1pPr>
            <a:lvl2pPr marL="791937" indent="-794221" defTabSz="2438400">
              <a:lnSpc>
                <a:spcPct val="100000"/>
              </a:lnSpc>
              <a:spcBef>
                <a:spcPts val="2900"/>
              </a:spcBef>
              <a:buChar char="–"/>
              <a:defRPr sz="6400">
                <a:solidFill>
                  <a:srgbClr val="FFFFFF"/>
                </a:solidFill>
              </a:defRPr>
            </a:lvl2pPr>
            <a:lvl3pPr marL="963390" indent="-794221" defTabSz="2438400">
              <a:lnSpc>
                <a:spcPct val="100000"/>
              </a:lnSpc>
              <a:spcBef>
                <a:spcPts val="2900"/>
              </a:spcBef>
              <a:defRPr sz="6400">
                <a:solidFill>
                  <a:srgbClr val="FFFFFF"/>
                </a:solidFill>
              </a:defRPr>
            </a:lvl3pPr>
            <a:lvl4pPr marL="1249143" indent="-794221" defTabSz="2438400">
              <a:lnSpc>
                <a:spcPct val="100000"/>
              </a:lnSpc>
              <a:spcBef>
                <a:spcPts val="2900"/>
              </a:spcBef>
              <a:buChar char="–"/>
              <a:defRPr sz="6400">
                <a:solidFill>
                  <a:srgbClr val="FFFFFF"/>
                </a:solidFill>
              </a:defRPr>
            </a:lvl4pPr>
            <a:lvl5pPr marL="1423770" indent="-794221" defTabSz="2438400">
              <a:lnSpc>
                <a:spcPct val="100000"/>
              </a:lnSpc>
              <a:spcBef>
                <a:spcPts val="2900"/>
              </a:spcBef>
              <a:buChar char="»"/>
              <a:defRPr sz="64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Text Placeholder"/>
          <p:cNvSpPr>
            <a:spLocks noGrp="1"/>
          </p:cNvSpPr>
          <p:nvPr>
            <p:ph type="body" sz="half" idx="21"/>
          </p:nvPr>
        </p:nvSpPr>
        <p:spPr>
          <a:xfrm>
            <a:off x="12777216" y="3316223"/>
            <a:ext cx="10997185" cy="8672575"/>
          </a:xfrm>
          <a:prstGeom prst="rect">
            <a:avLst/>
          </a:prstGeom>
        </p:spPr>
        <p:txBody>
          <a:bodyPr/>
          <a:lstStyle/>
          <a:p>
            <a:pPr defTabSz="2438400">
              <a:lnSpc>
                <a:spcPct val="100000"/>
              </a:lnSpc>
              <a:spcBef>
                <a:spcPts val="2900"/>
              </a:spcBef>
              <a:defRPr sz="3600" b="1">
                <a:solidFill>
                  <a:srgbClr val="FFFFFF"/>
                </a:solidFill>
                <a:latin typeface="Arial"/>
                <a:ea typeface="Arial"/>
                <a:cs typeface="Arial"/>
                <a:sym typeface="Arial"/>
              </a:defRPr>
            </a:pPr>
            <a:endParaRPr/>
          </a:p>
        </p:txBody>
      </p:sp>
      <p:pic>
        <p:nvPicPr>
          <p:cNvPr id="378"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379"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380"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1"/>
            <a:ext cx="6096000" cy="13728191"/>
          </a:xfrm>
          <a:solidFill>
            <a:srgbClr val="031973"/>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6096000" y="1"/>
            <a:ext cx="6096000" cy="13728191"/>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12192000" y="1"/>
            <a:ext cx="6096000" cy="13728191"/>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18288000" y="1"/>
            <a:ext cx="6096000" cy="13728191"/>
          </a:xfrm>
          <a:solidFill>
            <a:srgbClr val="6BA5FF"/>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t>IBM Cloud / May 2021/ © 2021 IBM Corporation</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619176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6705600" y="3316225"/>
            <a:ext cx="17068800"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69993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192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12192000" y="1"/>
            <a:ext cx="12192000" cy="13716000"/>
          </a:xfrm>
        </p:spPr>
        <p:txBody>
          <a:bodyPr lIns="91440" tIns="91440" rIns="91440" bIns="91440"/>
          <a:lstStyle/>
          <a:p>
            <a:r>
              <a:rPr lang="en-US"/>
              <a:t>Click icon to add picture</a:t>
            </a:r>
          </a:p>
        </p:txBody>
      </p:sp>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3183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6681216" y="3316225"/>
            <a:ext cx="4901184" cy="86725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12728448" y="3243073"/>
            <a:ext cx="11045952" cy="8745727"/>
          </a:xfrm>
        </p:spPr>
        <p:txBody>
          <a:bodyPr/>
          <a:lstStyle>
            <a:lvl1pPr>
              <a:defRPr sz="6394"/>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4775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6" name="Text Placeholder 5"/>
          <p:cNvSpPr>
            <a:spLocks noGrp="1"/>
          </p:cNvSpPr>
          <p:nvPr>
            <p:ph type="body" sz="quarter" idx="12"/>
          </p:nvPr>
        </p:nvSpPr>
        <p:spPr>
          <a:xfrm>
            <a:off x="585216" y="536449"/>
            <a:ext cx="4901184" cy="11452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6681216" y="536449"/>
            <a:ext cx="17093003" cy="11452352"/>
          </a:xfrm>
        </p:spPr>
        <p:txBody>
          <a:bodyPr lIns="0" tIns="0" rIns="91440" bIns="91440"/>
          <a:lstStyle/>
          <a:p>
            <a:r>
              <a:rPr lang="en-US"/>
              <a:t>Click icon to add table</a:t>
            </a:r>
          </a:p>
        </p:txBody>
      </p:sp>
    </p:spTree>
    <p:extLst>
      <p:ext uri="{BB962C8B-B14F-4D97-AF65-F5344CB8AC3E}">
        <p14:creationId xmlns:p14="http://schemas.microsoft.com/office/powerpoint/2010/main" val="1858864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6410433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51825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560832" y="536449"/>
            <a:ext cx="11045952" cy="2145792"/>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585216" y="3364993"/>
            <a:ext cx="10997184" cy="8623808"/>
          </a:xfrm>
        </p:spPr>
        <p:txBody>
          <a:bodyPr/>
          <a:lstStyle>
            <a:lvl1pPr>
              <a:spcBef>
                <a:spcPts val="0"/>
              </a:spcBef>
              <a:defRPr sz="2664"/>
            </a:lvl1pPr>
            <a:lvl2pPr marL="0" indent="0">
              <a:spcBef>
                <a:spcPts val="0"/>
              </a:spcBef>
              <a:buNone/>
              <a:defRPr/>
            </a:lvl2pPr>
            <a:lvl3pPr marL="537135" indent="0">
              <a:buNone/>
              <a:defRPr/>
            </a:lvl3pPr>
            <a:lvl4pPr marL="1158860" indent="0">
              <a:buNone/>
              <a:defRPr/>
            </a:lvl4pPr>
            <a:lvl5pPr marL="1683308" indent="0">
              <a:buNone/>
              <a:defRPr/>
            </a:lvl5pPr>
          </a:lstStyle>
          <a:p>
            <a:pPr lvl="0"/>
            <a:r>
              <a:rPr lang="en-US"/>
              <a:t>Click to edit Master text styles</a:t>
            </a:r>
          </a:p>
        </p:txBody>
      </p:sp>
    </p:spTree>
    <p:extLst>
      <p:ext uri="{BB962C8B-B14F-4D97-AF65-F5344CB8AC3E}">
        <p14:creationId xmlns:p14="http://schemas.microsoft.com/office/powerpoint/2010/main" val="2572891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9208" y="6156541"/>
            <a:ext cx="3445584" cy="1402925"/>
          </a:xfrm>
          <a:prstGeom prst="rect">
            <a:avLst/>
          </a:prstGeom>
        </p:spPr>
      </p:pic>
    </p:spTree>
    <p:extLst>
      <p:ext uri="{BB962C8B-B14F-4D97-AF65-F5344CB8AC3E}">
        <p14:creationId xmlns:p14="http://schemas.microsoft.com/office/powerpoint/2010/main" val="1015760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ver">
    <p:spTree>
      <p:nvGrpSpPr>
        <p:cNvPr id="1" name=""/>
        <p:cNvGrpSpPr/>
        <p:nvPr/>
      </p:nvGrpSpPr>
      <p:grpSpPr>
        <a:xfrm>
          <a:off x="0" y="0"/>
          <a:ext cx="0" cy="0"/>
          <a:chOff x="0" y="0"/>
          <a:chExt cx="0" cy="0"/>
        </a:xfrm>
      </p:grpSpPr>
      <p:grpSp>
        <p:nvGrpSpPr>
          <p:cNvPr id="431" name="Group 1"/>
          <p:cNvGrpSpPr/>
          <p:nvPr/>
        </p:nvGrpSpPr>
        <p:grpSpPr>
          <a:xfrm>
            <a:off x="-292614" y="-292947"/>
            <a:ext cx="24971255" cy="14305281"/>
            <a:chOff x="0" y="0"/>
            <a:chExt cx="24971254" cy="14305280"/>
          </a:xfrm>
        </p:grpSpPr>
        <p:grpSp>
          <p:nvGrpSpPr>
            <p:cNvPr id="398" name="Group 59"/>
            <p:cNvGrpSpPr/>
            <p:nvPr/>
          </p:nvGrpSpPr>
          <p:grpSpPr>
            <a:xfrm>
              <a:off x="903906" y="-1"/>
              <a:ext cx="23164620" cy="243842"/>
              <a:chOff x="0" y="0"/>
              <a:chExt cx="23164618" cy="243840"/>
            </a:xfrm>
          </p:grpSpPr>
          <p:sp>
            <p:nvSpPr>
              <p:cNvPr id="387"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8"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89"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0"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1"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2"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3"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4"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5"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6"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397"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10" name="Group 60"/>
            <p:cNvGrpSpPr/>
            <p:nvPr/>
          </p:nvGrpSpPr>
          <p:grpSpPr>
            <a:xfrm>
              <a:off x="903906" y="14061440"/>
              <a:ext cx="23164620" cy="243841"/>
              <a:chOff x="0" y="0"/>
              <a:chExt cx="23164618" cy="243840"/>
            </a:xfrm>
          </p:grpSpPr>
          <p:sp>
            <p:nvSpPr>
              <p:cNvPr id="399"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0"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1"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2"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3"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4"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5"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6"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7"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8"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09"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20" name="Group 61"/>
            <p:cNvGrpSpPr/>
            <p:nvPr/>
          </p:nvGrpSpPr>
          <p:grpSpPr>
            <a:xfrm>
              <a:off x="-1" y="926930"/>
              <a:ext cx="243842" cy="12438551"/>
              <a:chOff x="0" y="0"/>
              <a:chExt cx="243840" cy="12438549"/>
            </a:xfrm>
          </p:grpSpPr>
          <p:sp>
            <p:nvSpPr>
              <p:cNvPr id="411"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2"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3"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4"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5"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6"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7"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8"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19"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430" name="Group 62"/>
            <p:cNvGrpSpPr/>
            <p:nvPr/>
          </p:nvGrpSpPr>
          <p:grpSpPr>
            <a:xfrm>
              <a:off x="24727414" y="926930"/>
              <a:ext cx="243841" cy="12435842"/>
              <a:chOff x="0" y="0"/>
              <a:chExt cx="243840" cy="12435840"/>
            </a:xfrm>
          </p:grpSpPr>
          <p:sp>
            <p:nvSpPr>
              <p:cNvPr id="421"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2"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3"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4"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5"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6"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7"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8"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29"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432" name="Title Text"/>
          <p:cNvSpPr txBox="1"/>
          <p:nvPr/>
        </p:nvSpPr>
        <p:spPr>
          <a:xfrm>
            <a:off x="649731" y="372533"/>
            <a:ext cx="11045953" cy="21457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FFFFFF"/>
                </a:solidFill>
                <a:latin typeface="IBM Plex Sans"/>
                <a:ea typeface="IBM Plex Sans"/>
                <a:cs typeface="IBM Plex Sans"/>
                <a:sym typeface="IBM Plex Sans"/>
              </a:defRPr>
            </a:lvl1pPr>
          </a:lstStyle>
          <a:p>
            <a:r>
              <a:t>Title Text</a:t>
            </a:r>
          </a:p>
        </p:txBody>
      </p:sp>
      <p:pic>
        <p:nvPicPr>
          <p:cNvPr id="433" name="Image" descr="Image"/>
          <p:cNvPicPr>
            <a:picLocks noChangeAspect="1"/>
          </p:cNvPicPr>
          <p:nvPr/>
        </p:nvPicPr>
        <p:blipFill>
          <a:blip r:embed="rId2"/>
          <a:stretch>
            <a:fillRect/>
          </a:stretch>
        </p:blipFill>
        <p:spPr>
          <a:xfrm>
            <a:off x="533815" y="13003352"/>
            <a:ext cx="716923" cy="549610"/>
          </a:xfrm>
          <a:prstGeom prst="rect">
            <a:avLst/>
          </a:prstGeom>
          <a:ln w="12700">
            <a:miter lim="400000"/>
          </a:ln>
        </p:spPr>
      </p:pic>
      <p:sp>
        <p:nvSpPr>
          <p:cNvPr id="43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435" name="Slide Number"/>
          <p:cNvSpPr txBox="1">
            <a:spLocks noGrp="1"/>
          </p:cNvSpPr>
          <p:nvPr>
            <p:ph type="sldNum" sz="quarter" idx="2"/>
          </p:nvPr>
        </p:nvSpPr>
        <p:spPr>
          <a:xfrm>
            <a:off x="11785599" y="12344399"/>
            <a:ext cx="5689601" cy="736601"/>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GB"/>
              <a:t>Click to edit Master title style</a:t>
            </a:r>
            <a:endParaRPr lang="en-US" dirty="0"/>
          </a:p>
        </p:txBody>
      </p:sp>
      <p:pic>
        <p:nvPicPr>
          <p:cNvPr id="7"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500" y="12514874"/>
            <a:ext cx="1390904" cy="551443"/>
          </a:xfrm>
          <a:prstGeom prst="rect">
            <a:avLst/>
          </a:prstGeom>
        </p:spPr>
      </p:pic>
      <p:pic>
        <p:nvPicPr>
          <p:cNvPr id="6" name="Picture 5" descr="A close up of a sign&#10;&#10;Description automatically generated">
            <a:extLst>
              <a:ext uri="{FF2B5EF4-FFF2-40B4-BE49-F238E27FC236}">
                <a16:creationId xmlns:a16="http://schemas.microsoft.com/office/drawing/2014/main" id="{FB619DEA-C2B6-DE47-8371-EA6E39BA0E3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09600" y="12207200"/>
            <a:ext cx="978325" cy="865928"/>
          </a:xfrm>
          <a:prstGeom prst="rect">
            <a:avLst/>
          </a:prstGeom>
        </p:spPr>
      </p:pic>
    </p:spTree>
    <p:extLst>
      <p:ext uri="{BB962C8B-B14F-4D97-AF65-F5344CB8AC3E}">
        <p14:creationId xmlns:p14="http://schemas.microsoft.com/office/powerpoint/2010/main" val="2196009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9977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2"/>
          </p:nvPr>
        </p:nvSpPr>
        <p:spPr>
          <a:xfrm>
            <a:off x="12777216" y="3316225"/>
            <a:ext cx="10997184" cy="8672577"/>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85343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755686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5"/>
            <a:ext cx="11021568" cy="2145792"/>
          </a:xfrm>
        </p:spPr>
        <p:txBody>
          <a:bodyPr/>
          <a:lstStyle>
            <a:lvl1pPr>
              <a:defRPr sz="4263"/>
            </a:lvl1pPr>
          </a:lstStyle>
          <a:p>
            <a:r>
              <a:rPr lang="en-GB"/>
              <a:t>Click to edit Master title style</a:t>
            </a:r>
            <a:endParaRPr lang="en-US" dirty="0"/>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576" b="1" i="0">
                <a:latin typeface="IBM Plex Sans" panose="020B0503050203000203" pitchFamily="34" charset="0"/>
              </a:defRPr>
            </a:lvl1pPr>
          </a:lstStyle>
          <a:p>
            <a:pPr lvl="0"/>
            <a:r>
              <a:rPr lang="en-GB"/>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1"/>
            <a:ext cx="12192000" cy="13716000"/>
          </a:xfrm>
        </p:spPr>
        <p:txBody>
          <a:bodyPr lIns="91440" tIns="91440" rIns="91440" bIns="91440"/>
          <a:lstStyle>
            <a:lvl1pPr>
              <a:defRPr baseline="0"/>
            </a:lvl1pPr>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1918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3" y="243839"/>
            <a:ext cx="23408459" cy="11744960"/>
          </a:xfrm>
        </p:spPr>
        <p:txBody>
          <a:bodyPr/>
          <a:lstStyle>
            <a:lvl1pPr>
              <a:defRPr sz="25576" b="1" i="0">
                <a:latin typeface="IBM Plex Sans" panose="020B0503050203000203" pitchFamily="34" charset="0"/>
              </a:defRPr>
            </a:lvl1pPr>
          </a:lstStyle>
          <a:p>
            <a:r>
              <a:rPr lang="en-GB" dirty="0"/>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dirty="0"/>
              <a:t>IBM Cloud / June 2021/ © 2021 IBM Corporation</a:t>
            </a:r>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4305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6" y="536449"/>
            <a:ext cx="14833427"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dirty="0"/>
              <a:t>IBM Cloud / June 2021/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23463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12777216" y="536449"/>
            <a:ext cx="10997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3240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p:cNvSpPr>
            <a:spLocks noGrp="1"/>
          </p:cNvSpPr>
          <p:nvPr>
            <p:ph type="body" sz="quarter" idx="12"/>
          </p:nvPr>
        </p:nvSpPr>
        <p:spPr>
          <a:xfrm>
            <a:off x="12777219" y="3316225"/>
            <a:ext cx="10997003"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76638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7" name="Content Placeholder"/>
          <p:cNvSpPr>
            <a:spLocks noGrp="1"/>
          </p:cNvSpPr>
          <p:nvPr>
            <p:ph sz="quarter" idx="13"/>
          </p:nvPr>
        </p:nvSpPr>
        <p:spPr>
          <a:xfrm>
            <a:off x="560832" y="3243073"/>
            <a:ext cx="11045952" cy="8745727"/>
          </a:xfrm>
        </p:spPr>
        <p:txBody>
          <a:bodyPr/>
          <a:lstStyle>
            <a:lvl1pPr>
              <a:defRPr sz="6394"/>
            </a:lvl1pPr>
          </a:lstStyle>
          <a:p>
            <a:pPr lvl="0"/>
            <a:r>
              <a:rPr lang="en-GB"/>
              <a:t>Click to edit Master text styles</a:t>
            </a:r>
          </a:p>
        </p:txBody>
      </p:sp>
      <p:sp>
        <p:nvSpPr>
          <p:cNvPr id="6" name="Text Placeholder"/>
          <p:cNvSpPr>
            <a:spLocks noGrp="1"/>
          </p:cNvSpPr>
          <p:nvPr>
            <p:ph type="body" sz="quarter" idx="12"/>
          </p:nvPr>
        </p:nvSpPr>
        <p:spPr>
          <a:xfrm>
            <a:off x="12777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5535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832" name="Group 58"/>
          <p:cNvGrpSpPr/>
          <p:nvPr/>
        </p:nvGrpSpPr>
        <p:grpSpPr>
          <a:xfrm>
            <a:off x="-292614" y="-292947"/>
            <a:ext cx="24971255" cy="14305281"/>
            <a:chOff x="0" y="0"/>
            <a:chExt cx="24971254" cy="14305280"/>
          </a:xfrm>
        </p:grpSpPr>
        <p:grpSp>
          <p:nvGrpSpPr>
            <p:cNvPr id="799" name="Group 59"/>
            <p:cNvGrpSpPr/>
            <p:nvPr/>
          </p:nvGrpSpPr>
          <p:grpSpPr>
            <a:xfrm>
              <a:off x="903906" y="-1"/>
              <a:ext cx="23164620" cy="243842"/>
              <a:chOff x="0" y="0"/>
              <a:chExt cx="23164618" cy="243840"/>
            </a:xfrm>
          </p:grpSpPr>
          <p:sp>
            <p:nvSpPr>
              <p:cNvPr id="78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8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79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11" name="Group 60"/>
            <p:cNvGrpSpPr/>
            <p:nvPr/>
          </p:nvGrpSpPr>
          <p:grpSpPr>
            <a:xfrm>
              <a:off x="903906" y="14061440"/>
              <a:ext cx="23164620" cy="243841"/>
              <a:chOff x="0" y="0"/>
              <a:chExt cx="23164618" cy="243840"/>
            </a:xfrm>
          </p:grpSpPr>
          <p:sp>
            <p:nvSpPr>
              <p:cNvPr id="80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0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21" name="Group 61"/>
            <p:cNvGrpSpPr/>
            <p:nvPr/>
          </p:nvGrpSpPr>
          <p:grpSpPr>
            <a:xfrm>
              <a:off x="-1" y="926930"/>
              <a:ext cx="243842" cy="12438551"/>
              <a:chOff x="0" y="0"/>
              <a:chExt cx="243840" cy="12438549"/>
            </a:xfrm>
          </p:grpSpPr>
          <p:sp>
            <p:nvSpPr>
              <p:cNvPr id="81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1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831" name="Group 62"/>
            <p:cNvGrpSpPr/>
            <p:nvPr/>
          </p:nvGrpSpPr>
          <p:grpSpPr>
            <a:xfrm>
              <a:off x="24727414" y="926930"/>
              <a:ext cx="243841" cy="12435842"/>
              <a:chOff x="0" y="0"/>
              <a:chExt cx="243840" cy="12435840"/>
            </a:xfrm>
          </p:grpSpPr>
          <p:sp>
            <p:nvSpPr>
              <p:cNvPr id="82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2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3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833" name="Title Text"/>
          <p:cNvSpPr txBox="1">
            <a:spLocks noGrp="1"/>
          </p:cNvSpPr>
          <p:nvPr>
            <p:ph type="title"/>
          </p:nvPr>
        </p:nvSpPr>
        <p:spPr>
          <a:xfrm>
            <a:off x="560831" y="499533"/>
            <a:ext cx="11045953" cy="2145793"/>
          </a:xfrm>
          <a:prstGeom prst="rect">
            <a:avLst/>
          </a:prstGeom>
        </p:spPr>
        <p:txBody>
          <a:bodyPr>
            <a:normAutofit/>
          </a:bodyPr>
          <a:lstStyle>
            <a:lvl1pPr defTabSz="2438400">
              <a:defRPr b="0">
                <a:latin typeface="Arial"/>
                <a:ea typeface="Arial"/>
                <a:cs typeface="Arial"/>
                <a:sym typeface="Arial"/>
              </a:defRPr>
            </a:lvl1pPr>
          </a:lstStyle>
          <a:p>
            <a:r>
              <a:t>Title Text</a:t>
            </a:r>
          </a:p>
        </p:txBody>
      </p:sp>
      <p:sp>
        <p:nvSpPr>
          <p:cNvPr id="834" name="Body Level One…"/>
          <p:cNvSpPr txBox="1">
            <a:spLocks noGrp="1"/>
          </p:cNvSpPr>
          <p:nvPr>
            <p:ph type="body" sz="quarter" idx="1"/>
          </p:nvPr>
        </p:nvSpPr>
        <p:spPr>
          <a:xfrm>
            <a:off x="585215" y="3341623"/>
            <a:ext cx="4901185" cy="8672577"/>
          </a:xfrm>
          <a:prstGeom prst="rect">
            <a:avLst/>
          </a:prstGeom>
        </p:spPr>
        <p:txBody>
          <a:bodyPr/>
          <a:lstStyle>
            <a:lvl1pPr defTabSz="2438400">
              <a:lnSpc>
                <a:spcPct val="100000"/>
              </a:lnSpc>
              <a:spcBef>
                <a:spcPts val="2900"/>
              </a:spcBef>
              <a:defRPr sz="3600">
                <a:latin typeface="Arial"/>
                <a:ea typeface="Arial"/>
                <a:cs typeface="Arial"/>
                <a:sym typeface="Arial"/>
              </a:defRPr>
            </a:lvl1pPr>
            <a:lvl2pPr marL="444465" indent="-446749" defTabSz="2438400">
              <a:lnSpc>
                <a:spcPct val="100000"/>
              </a:lnSpc>
              <a:spcBef>
                <a:spcPts val="2900"/>
              </a:spcBef>
              <a:buChar char="–"/>
              <a:defRPr sz="3600">
                <a:latin typeface="Arial"/>
                <a:ea typeface="Arial"/>
                <a:cs typeface="Arial"/>
                <a:sym typeface="Arial"/>
              </a:defRPr>
            </a:lvl2pPr>
            <a:lvl3pPr marL="615918" indent="-446749" defTabSz="2438400">
              <a:lnSpc>
                <a:spcPct val="100000"/>
              </a:lnSpc>
              <a:spcBef>
                <a:spcPts val="2900"/>
              </a:spcBef>
              <a:defRPr sz="3600">
                <a:latin typeface="Arial"/>
                <a:ea typeface="Arial"/>
                <a:cs typeface="Arial"/>
                <a:sym typeface="Arial"/>
              </a:defRPr>
            </a:lvl3pPr>
            <a:lvl4pPr marL="901671" indent="-446749" defTabSz="2438400">
              <a:lnSpc>
                <a:spcPct val="100000"/>
              </a:lnSpc>
              <a:spcBef>
                <a:spcPts val="2900"/>
              </a:spcBef>
              <a:buChar char="–"/>
              <a:defRPr sz="3600">
                <a:latin typeface="Arial"/>
                <a:ea typeface="Arial"/>
                <a:cs typeface="Arial"/>
                <a:sym typeface="Arial"/>
              </a:defRPr>
            </a:lvl4pPr>
            <a:lvl5pPr marL="1076298" indent="-446749" defTabSz="2438400">
              <a:lnSpc>
                <a:spcPct val="100000"/>
              </a:lnSpc>
              <a:spcBef>
                <a:spcPts val="2900"/>
              </a:spcBef>
              <a:buChar char="»"/>
              <a:defRPr sz="36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875" name="Group"/>
          <p:cNvGrpSpPr/>
          <p:nvPr/>
        </p:nvGrpSpPr>
        <p:grpSpPr>
          <a:xfrm>
            <a:off x="-292614" y="-292947"/>
            <a:ext cx="24971255" cy="14305281"/>
            <a:chOff x="0" y="0"/>
            <a:chExt cx="24971254" cy="14305280"/>
          </a:xfrm>
        </p:grpSpPr>
        <p:sp>
          <p:nvSpPr>
            <p:cNvPr id="835"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6"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7"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8"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39"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0"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1"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2"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3"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4"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5"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6"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7"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8"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49"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0"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1"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2"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3"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4"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5"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6"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7"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8"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59"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0"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1"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2"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3"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4"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5"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6"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7"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8"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69"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0"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1"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2"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3"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874"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876"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877"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878"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solidFill>
                  <a:srgbClr val="000000"/>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r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77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2" name="Text Placeholder 4"/>
          <p:cNvSpPr>
            <a:spLocks noGrp="1"/>
          </p:cNvSpPr>
          <p:nvPr>
            <p:ph type="body" sz="quarter" idx="15"/>
          </p:nvPr>
        </p:nvSpPr>
        <p:spPr>
          <a:xfrm>
            <a:off x="18873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97774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07538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6" name="Text Placeholder 1"/>
          <p:cNvSpPr>
            <a:spLocks noGrp="1"/>
          </p:cNvSpPr>
          <p:nvPr>
            <p:ph type="body" sz="quarter" idx="12"/>
          </p:nvPr>
        </p:nvSpPr>
        <p:spPr>
          <a:xfrm>
            <a:off x="12777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ext Placeholder 2"/>
          <p:cNvSpPr>
            <a:spLocks noGrp="1"/>
          </p:cNvSpPr>
          <p:nvPr>
            <p:ph type="body" sz="quarter" idx="13"/>
          </p:nvPr>
        </p:nvSpPr>
        <p:spPr>
          <a:xfrm>
            <a:off x="18873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09981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5" y="536449"/>
            <a:ext cx="11045771" cy="11452352"/>
          </a:xfrm>
        </p:spPr>
        <p:txBody>
          <a:bodyPr/>
          <a:lstStyle>
            <a:lvl1pPr>
              <a:defRPr>
                <a:latin typeface="IBM Plex Sans" panose="020B0503050203000203" pitchFamily="34" charset="0"/>
              </a:defRPr>
            </a:lvl1pPr>
          </a:lstStyle>
          <a:p>
            <a:r>
              <a:rPr lang="en-GB"/>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1"/>
            <a:ext cx="12192000" cy="13716000"/>
          </a:xfrm>
          <a:prstGeom prst="rect">
            <a:avLst/>
          </a:prstGeom>
          <a:solidFill>
            <a:srgbClr val="F3F3F3"/>
          </a:solidFill>
        </p:spPr>
        <p:txBody>
          <a:bodyPr wrap="square" lIns="0" tIns="0" rIns="0" bIns="0" rtlCol="0" anchor="ctr">
            <a:noAutofit/>
          </a:bodyPr>
          <a:lstStyle/>
          <a:p>
            <a:pPr algn="ctr"/>
            <a:endParaRPr lang="en-US" sz="3197"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9"/>
            <a:ext cx="10997184" cy="1145235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210591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64212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1145235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241549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314911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p:cNvSpPr>
            <a:spLocks noGrp="1"/>
          </p:cNvSpPr>
          <p:nvPr>
            <p:ph type="body" sz="quarter" idx="13"/>
          </p:nvPr>
        </p:nvSpPr>
        <p:spPr>
          <a:xfrm>
            <a:off x="585216" y="3316225"/>
            <a:ext cx="10997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0"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2" name="Content Placeholder 3"/>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3444139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3"/>
          </a:xfrm>
          <a:solidFill>
            <a:srgbClr val="0530AD"/>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Content Placeholder 1"/>
          <p:cNvSpPr>
            <a:spLocks noGrp="1"/>
          </p:cNvSpPr>
          <p:nvPr>
            <p:ph sz="quarter" idx="17"/>
          </p:nvPr>
        </p:nvSpPr>
        <p:spPr>
          <a:xfrm>
            <a:off x="12192000" y="0"/>
            <a:ext cx="6096000" cy="6858001"/>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2"/>
          <p:cNvSpPr>
            <a:spLocks noGrp="1"/>
          </p:cNvSpPr>
          <p:nvPr>
            <p:ph sz="quarter" idx="18"/>
          </p:nvPr>
        </p:nvSpPr>
        <p:spPr>
          <a:xfrm>
            <a:off x="18288000" y="0"/>
            <a:ext cx="6096000" cy="6858001"/>
          </a:xfrm>
          <a:solidFill>
            <a:srgbClr val="061F80"/>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7" name="Content Placeholder 3"/>
          <p:cNvSpPr>
            <a:spLocks noGrp="1"/>
          </p:cNvSpPr>
          <p:nvPr>
            <p:ph sz="quarter" idx="20"/>
          </p:nvPr>
        </p:nvSpPr>
        <p:spPr>
          <a:xfrm>
            <a:off x="0" y="6853771"/>
            <a:ext cx="12192000" cy="6862231"/>
          </a:xfrm>
          <a:solidFill>
            <a:schemeClr val="tx1"/>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4"/>
          <p:cNvSpPr>
            <a:spLocks noGrp="1"/>
          </p:cNvSpPr>
          <p:nvPr>
            <p:ph sz="quarter" idx="19"/>
          </p:nvPr>
        </p:nvSpPr>
        <p:spPr>
          <a:xfrm>
            <a:off x="12192000" y="6853771"/>
            <a:ext cx="12192000" cy="6862231"/>
          </a:xfrm>
          <a:solidFill>
            <a:srgbClr val="0530AD"/>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01463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1"/>
          </a:xfrm>
          <a:noFill/>
        </p:spPr>
        <p:txBody>
          <a:bodyPr lIns="384048" tIns="310896" rIns="384048" bIns="228600"/>
          <a:lstStyle>
            <a:lvl1pPr>
              <a:defRPr sz="12788"/>
            </a:lvl1pPr>
          </a:lstStyle>
          <a:p>
            <a:r>
              <a:rPr lang="en-GB"/>
              <a:t>Click to edit Master title style</a:t>
            </a:r>
            <a:endParaRPr lang="en-US" dirty="0"/>
          </a:p>
        </p:txBody>
      </p:sp>
      <p:sp>
        <p:nvSpPr>
          <p:cNvPr id="7" name="Content Placeholder 1"/>
          <p:cNvSpPr>
            <a:spLocks noGrp="1"/>
          </p:cNvSpPr>
          <p:nvPr>
            <p:ph sz="quarter" idx="20"/>
          </p:nvPr>
        </p:nvSpPr>
        <p:spPr>
          <a:xfrm>
            <a:off x="0" y="6853771"/>
            <a:ext cx="6096000" cy="6862231"/>
          </a:xfrm>
          <a:solidFill>
            <a:srgbClr val="061F80"/>
          </a:solidFill>
        </p:spPr>
        <p:txBody>
          <a:bodyPr lIns="457200" tIns="384048" rIns="228600" bIns="228600"/>
          <a:lstStyle>
            <a:lvl1pPr>
              <a:defRPr>
                <a:solidFill>
                  <a:schemeClr val="bg1"/>
                </a:solidFill>
              </a:defRPr>
            </a:lvl1pPr>
          </a:lstStyle>
          <a:p>
            <a:pPr lvl="0"/>
            <a:r>
              <a:rPr lang="en-GB"/>
              <a:t>Click to edit Master text styles</a:t>
            </a:r>
          </a:p>
        </p:txBody>
      </p:sp>
      <p:sp>
        <p:nvSpPr>
          <p:cNvPr id="14" name="Content Placeholder 2"/>
          <p:cNvSpPr>
            <a:spLocks noGrp="1"/>
          </p:cNvSpPr>
          <p:nvPr>
            <p:ph sz="quarter" idx="19"/>
          </p:nvPr>
        </p:nvSpPr>
        <p:spPr>
          <a:xfrm>
            <a:off x="6096003" y="6853771"/>
            <a:ext cx="6096000" cy="6862231"/>
          </a:xfrm>
          <a:solidFill>
            <a:srgbClr val="054ADA"/>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457200" tIns="384048" rIns="228600" bIns="228600"/>
          <a:lstStyle>
            <a:lvl1pPr>
              <a:defRPr>
                <a:solidFill>
                  <a:schemeClr val="bg1"/>
                </a:solidFill>
              </a:defRPr>
            </a:lvl1pPr>
          </a:lstStyle>
          <a:p>
            <a:pPr lvl="0"/>
            <a:r>
              <a:rPr lang="en-GB"/>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457200" tIns="38404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9454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oxes (3 med, 2 small)">
    <p:bg>
      <p:bgPr>
        <a:solidFill>
          <a:srgbClr val="F4F4F4"/>
        </a:solidFill>
        <a:effectLst/>
      </p:bgPr>
    </p:bg>
    <p:spTree>
      <p:nvGrpSpPr>
        <p:cNvPr id="1" name=""/>
        <p:cNvGrpSpPr/>
        <p:nvPr/>
      </p:nvGrpSpPr>
      <p:grpSpPr>
        <a:xfrm>
          <a:off x="0" y="0"/>
          <a:ext cx="0" cy="0"/>
          <a:chOff x="0" y="0"/>
          <a:chExt cx="0" cy="0"/>
        </a:xfrm>
      </p:grpSpPr>
      <p:grpSp>
        <p:nvGrpSpPr>
          <p:cNvPr id="929" name="Group 58"/>
          <p:cNvGrpSpPr/>
          <p:nvPr/>
        </p:nvGrpSpPr>
        <p:grpSpPr>
          <a:xfrm>
            <a:off x="-292614" y="-292947"/>
            <a:ext cx="24971255" cy="14305281"/>
            <a:chOff x="0" y="0"/>
            <a:chExt cx="24971254" cy="14305280"/>
          </a:xfrm>
        </p:grpSpPr>
        <p:grpSp>
          <p:nvGrpSpPr>
            <p:cNvPr id="896" name="Group 59"/>
            <p:cNvGrpSpPr/>
            <p:nvPr/>
          </p:nvGrpSpPr>
          <p:grpSpPr>
            <a:xfrm>
              <a:off x="903906" y="-1"/>
              <a:ext cx="23164620" cy="243842"/>
              <a:chOff x="0" y="0"/>
              <a:chExt cx="23164618" cy="243840"/>
            </a:xfrm>
          </p:grpSpPr>
          <p:sp>
            <p:nvSpPr>
              <p:cNvPr id="885"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6"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7"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8"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89"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0"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1"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2"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3"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4"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5"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08" name="Group 60"/>
            <p:cNvGrpSpPr/>
            <p:nvPr/>
          </p:nvGrpSpPr>
          <p:grpSpPr>
            <a:xfrm>
              <a:off x="903906" y="14061440"/>
              <a:ext cx="23164620" cy="243841"/>
              <a:chOff x="0" y="0"/>
              <a:chExt cx="23164618" cy="243840"/>
            </a:xfrm>
          </p:grpSpPr>
          <p:sp>
            <p:nvSpPr>
              <p:cNvPr id="897"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8"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899"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0"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1"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2"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3"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4"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5"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6"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07"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18" name="Group 61"/>
            <p:cNvGrpSpPr/>
            <p:nvPr/>
          </p:nvGrpSpPr>
          <p:grpSpPr>
            <a:xfrm>
              <a:off x="-1" y="926930"/>
              <a:ext cx="243842" cy="12438551"/>
              <a:chOff x="0" y="0"/>
              <a:chExt cx="243840" cy="12438549"/>
            </a:xfrm>
          </p:grpSpPr>
          <p:sp>
            <p:nvSpPr>
              <p:cNvPr id="909"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0"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1"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2"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3"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4"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5"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6"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17"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928" name="Group 62"/>
            <p:cNvGrpSpPr/>
            <p:nvPr/>
          </p:nvGrpSpPr>
          <p:grpSpPr>
            <a:xfrm>
              <a:off x="24727414" y="926930"/>
              <a:ext cx="243841" cy="12435842"/>
              <a:chOff x="0" y="0"/>
              <a:chExt cx="243840" cy="12435840"/>
            </a:xfrm>
          </p:grpSpPr>
          <p:sp>
            <p:nvSpPr>
              <p:cNvPr id="919"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0"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1"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2"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3"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4"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5"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6"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927"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sp>
        <p:nvSpPr>
          <p:cNvPr id="930" name="Title Text"/>
          <p:cNvSpPr txBox="1">
            <a:spLocks noGrp="1"/>
          </p:cNvSpPr>
          <p:nvPr>
            <p:ph type="title"/>
          </p:nvPr>
        </p:nvSpPr>
        <p:spPr>
          <a:xfrm>
            <a:off x="-1" y="-3"/>
            <a:ext cx="12192001" cy="6858004"/>
          </a:xfrm>
          <a:prstGeom prst="rect">
            <a:avLst/>
          </a:prstGeom>
          <a:solidFill>
            <a:srgbClr val="0530AD"/>
          </a:solidFill>
        </p:spPr>
        <p:txBody>
          <a:bodyPr lIns="508000" tIns="508000" rIns="508000" bIns="508000">
            <a:normAutofit/>
          </a:bodyPr>
          <a:lstStyle>
            <a:lvl1pPr marL="101600" defTabSz="2438400">
              <a:defRPr b="0">
                <a:solidFill>
                  <a:srgbClr val="FFFFFF"/>
                </a:solidFill>
                <a:latin typeface="Arial"/>
                <a:ea typeface="Arial"/>
                <a:cs typeface="Arial"/>
                <a:sym typeface="Arial"/>
              </a:defRPr>
            </a:lvl1pPr>
          </a:lstStyle>
          <a:p>
            <a:r>
              <a:t>Title Text</a:t>
            </a:r>
          </a:p>
        </p:txBody>
      </p:sp>
      <p:sp>
        <p:nvSpPr>
          <p:cNvPr id="931" name="Body Level One…"/>
          <p:cNvSpPr txBox="1">
            <a:spLocks noGrp="1"/>
          </p:cNvSpPr>
          <p:nvPr>
            <p:ph type="body" sz="quarter" idx="1"/>
          </p:nvPr>
        </p:nvSpPr>
        <p:spPr>
          <a:xfrm>
            <a:off x="12192000" y="-1"/>
            <a:ext cx="6096000" cy="6858001"/>
          </a:xfrm>
          <a:prstGeom prst="rect">
            <a:avLst/>
          </a:prstGeom>
          <a:solidFill>
            <a:srgbClr val="0F62FE"/>
          </a:solidFill>
        </p:spPr>
        <p:txBody>
          <a:bodyPr lIns="558800" tIns="558800" rIns="558800" bIns="558800"/>
          <a:lstStyle>
            <a:lvl1pPr marL="50800" defTabSz="2438400">
              <a:lnSpc>
                <a:spcPct val="100000"/>
              </a:lnSpc>
              <a:spcBef>
                <a:spcPts val="2900"/>
              </a:spcBef>
              <a:defRPr sz="3600">
                <a:solidFill>
                  <a:srgbClr val="FFFFFF"/>
                </a:solidFill>
                <a:latin typeface="Arial"/>
                <a:ea typeface="Arial"/>
                <a:cs typeface="Arial"/>
                <a:sym typeface="Arial"/>
              </a:defRPr>
            </a:lvl1pPr>
            <a:lvl2pPr marL="495265" indent="-446749" defTabSz="2438400">
              <a:lnSpc>
                <a:spcPct val="100000"/>
              </a:lnSpc>
              <a:spcBef>
                <a:spcPts val="2900"/>
              </a:spcBef>
              <a:buChar char="–"/>
              <a:defRPr sz="3600">
                <a:solidFill>
                  <a:srgbClr val="FFFFFF"/>
                </a:solidFill>
                <a:latin typeface="Arial"/>
                <a:ea typeface="Arial"/>
                <a:cs typeface="Arial"/>
                <a:sym typeface="Arial"/>
              </a:defRPr>
            </a:lvl2pPr>
            <a:lvl3pPr marL="666718" indent="-446749" defTabSz="2438400">
              <a:lnSpc>
                <a:spcPct val="100000"/>
              </a:lnSpc>
              <a:spcBef>
                <a:spcPts val="2900"/>
              </a:spcBef>
              <a:defRPr sz="3600">
                <a:solidFill>
                  <a:srgbClr val="FFFFFF"/>
                </a:solidFill>
                <a:latin typeface="Arial"/>
                <a:ea typeface="Arial"/>
                <a:cs typeface="Arial"/>
                <a:sym typeface="Arial"/>
              </a:defRPr>
            </a:lvl3pPr>
            <a:lvl4pPr marL="952471" indent="-446749" defTabSz="2438400">
              <a:lnSpc>
                <a:spcPct val="100000"/>
              </a:lnSpc>
              <a:spcBef>
                <a:spcPts val="2900"/>
              </a:spcBef>
              <a:buChar char="–"/>
              <a:defRPr sz="3600">
                <a:solidFill>
                  <a:srgbClr val="FFFFFF"/>
                </a:solidFill>
                <a:latin typeface="Arial"/>
                <a:ea typeface="Arial"/>
                <a:cs typeface="Arial"/>
                <a:sym typeface="Arial"/>
              </a:defRPr>
            </a:lvl4pPr>
            <a:lvl5pPr marL="1127098" indent="-446749" defTabSz="2438400">
              <a:lnSpc>
                <a:spcPct val="100000"/>
              </a:lnSpc>
              <a:spcBef>
                <a:spcPts val="2900"/>
              </a:spcBef>
              <a:buChar char="»"/>
              <a:defRPr sz="36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grpSp>
        <p:nvGrpSpPr>
          <p:cNvPr id="972" name="Group"/>
          <p:cNvGrpSpPr/>
          <p:nvPr/>
        </p:nvGrpSpPr>
        <p:grpSpPr>
          <a:xfrm>
            <a:off x="-292614" y="-292947"/>
            <a:ext cx="24971255" cy="14305281"/>
            <a:chOff x="0" y="0"/>
            <a:chExt cx="24971254" cy="14305280"/>
          </a:xfrm>
        </p:grpSpPr>
        <p:sp>
          <p:nvSpPr>
            <p:cNvPr id="932"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3"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4"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5"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6"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7"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8"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39"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0"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1"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2"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3"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4"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5"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6"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7"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8"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49"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0"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1"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2"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3"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4"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5"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6"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7"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8"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59"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0"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1"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2"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3"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4"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5"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6"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7"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8"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69"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0"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971"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pic>
        <p:nvPicPr>
          <p:cNvPr id="973"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974"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975" name="Slide Number"/>
          <p:cNvSpPr txBox="1">
            <a:spLocks noGrp="1"/>
          </p:cNvSpPr>
          <p:nvPr>
            <p:ph type="sldNum" sz="quarter" idx="2"/>
          </p:nvPr>
        </p:nvSpPr>
        <p:spPr>
          <a:xfrm>
            <a:off x="23535499" y="12879006"/>
            <a:ext cx="238722" cy="221953"/>
          </a:xfrm>
          <a:prstGeom prst="rect">
            <a:avLst/>
          </a:prstGeom>
        </p:spPr>
        <p:txBody>
          <a:bodyPr/>
          <a:lstStyle>
            <a:lvl1pPr algn="r" defTabSz="1829287">
              <a:defRPr>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1"/>
          </a:xfrm>
          <a:solidFill>
            <a:schemeClr val="tx1"/>
          </a:solidFill>
        </p:spPr>
        <p:txBody>
          <a:bodyPr lIns="420624" tIns="411480" rIns="420624" bIns="420624"/>
          <a:lstStyle>
            <a:lvl1pPr>
              <a:defRPr>
                <a:solidFill>
                  <a:schemeClr val="bg1"/>
                </a:solidFill>
              </a:defRPr>
            </a:lvl1pPr>
          </a:lstStyle>
          <a:p>
            <a:r>
              <a:rPr lang="en-GB"/>
              <a:t>Click to edit Master title style</a:t>
            </a:r>
            <a:endParaRPr lang="en-US" dirty="0"/>
          </a:p>
        </p:txBody>
      </p:sp>
      <p:sp>
        <p:nvSpPr>
          <p:cNvPr id="6" name="Picture Placeholder"/>
          <p:cNvSpPr>
            <a:spLocks noGrp="1"/>
          </p:cNvSpPr>
          <p:nvPr>
            <p:ph type="pic" sz="quarter" idx="12"/>
          </p:nvPr>
        </p:nvSpPr>
        <p:spPr>
          <a:xfrm>
            <a:off x="0" y="3403601"/>
            <a:ext cx="24384000" cy="10312399"/>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113674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1"/>
            <a:ext cx="24384000" cy="13728191"/>
          </a:xfrm>
        </p:spPr>
        <p:txBody>
          <a:bodyPr lIns="91440" tIns="91440" rIns="91440" bIns="91440"/>
          <a:lstStyle/>
          <a:p>
            <a:r>
              <a:rPr lang="en-GB"/>
              <a:t>Click icon to add picture</a:t>
            </a:r>
            <a:endParaRPr lang="en-US" dirty="0"/>
          </a:p>
        </p:txBody>
      </p:sp>
      <p:sp>
        <p:nvSpPr>
          <p:cNvPr id="6" name="Text Placeholder"/>
          <p:cNvSpPr>
            <a:spLocks noGrp="1"/>
          </p:cNvSpPr>
          <p:nvPr>
            <p:ph type="body" sz="quarter" idx="12"/>
          </p:nvPr>
        </p:nvSpPr>
        <p:spPr>
          <a:xfrm>
            <a:off x="-7" y="6858000"/>
            <a:ext cx="6096008" cy="6858001"/>
          </a:xfrm>
          <a:solidFill>
            <a:schemeClr val="tx1"/>
          </a:solidFill>
        </p:spPr>
        <p:txBody>
          <a:bodyPr lIns="457200" tIns="384048" rIns="457200" bIns="228600"/>
          <a:lstStyle>
            <a:lvl1pPr>
              <a:buClr>
                <a:schemeClr val="bg1"/>
              </a:buClr>
              <a:defRPr>
                <a:solidFill>
                  <a:schemeClr val="bg1"/>
                </a:solidFill>
              </a:defRPr>
            </a:lvl1pPr>
            <a:lvl2pPr>
              <a:buClr>
                <a:schemeClr val="bg1"/>
              </a:buClr>
              <a:defRPr sz="2664">
                <a:solidFill>
                  <a:schemeClr val="bg1"/>
                </a:solidFill>
              </a:defRPr>
            </a:lvl2pPr>
            <a:lvl3pPr>
              <a:buClr>
                <a:schemeClr val="bg1"/>
              </a:buClr>
              <a:defRPr sz="2664">
                <a:solidFill>
                  <a:schemeClr val="bg1"/>
                </a:solidFill>
              </a:defRPr>
            </a:lvl3pPr>
            <a:lvl4pPr>
              <a:buClr>
                <a:schemeClr val="bg1"/>
              </a:buClr>
              <a:defRPr sz="2664">
                <a:solidFill>
                  <a:schemeClr val="bg1"/>
                </a:solidFill>
              </a:defRPr>
            </a:lvl4pPr>
            <a:lvl5pPr>
              <a:buClr>
                <a:schemeClr val="bg1"/>
              </a:buClr>
              <a:defRPr sz="2664">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7" y="537636"/>
            <a:ext cx="11049000" cy="11451165"/>
          </a:xfrm>
        </p:spPr>
        <p:txBody>
          <a:bodyPr/>
          <a:lstStyle/>
          <a:p>
            <a:r>
              <a:rPr lang="en-GB"/>
              <a:t>Click to edit Master title style</a:t>
            </a:r>
            <a:endParaRPr lang="en-US" dirty="0"/>
          </a:p>
        </p:txBody>
      </p:sp>
    </p:spTree>
    <p:extLst>
      <p:ext uri="{BB962C8B-B14F-4D97-AF65-F5344CB8AC3E}">
        <p14:creationId xmlns:p14="http://schemas.microsoft.com/office/powerpoint/2010/main" val="15949683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
            <a:ext cx="6096000" cy="13728191"/>
          </a:xfrm>
          <a:solidFill>
            <a:srgbClr val="061F80"/>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4" name="Content Placeholder 2"/>
          <p:cNvSpPr>
            <a:spLocks noGrp="1"/>
          </p:cNvSpPr>
          <p:nvPr>
            <p:ph sz="quarter" idx="13"/>
          </p:nvPr>
        </p:nvSpPr>
        <p:spPr>
          <a:xfrm>
            <a:off x="6096000" y="1"/>
            <a:ext cx="6096000" cy="13728191"/>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6" name="Content Placeholder 3"/>
          <p:cNvSpPr>
            <a:spLocks noGrp="1"/>
          </p:cNvSpPr>
          <p:nvPr>
            <p:ph sz="quarter" idx="14"/>
          </p:nvPr>
        </p:nvSpPr>
        <p:spPr>
          <a:xfrm>
            <a:off x="12192000" y="1"/>
            <a:ext cx="6096000" cy="13728191"/>
          </a:xfrm>
          <a:solidFill>
            <a:schemeClr val="accent2"/>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8" name="Content Placeholder 4"/>
          <p:cNvSpPr>
            <a:spLocks noGrp="1"/>
          </p:cNvSpPr>
          <p:nvPr>
            <p:ph sz="quarter" idx="15"/>
          </p:nvPr>
        </p:nvSpPr>
        <p:spPr>
          <a:xfrm>
            <a:off x="18288000" y="1"/>
            <a:ext cx="6096000" cy="13728191"/>
          </a:xfrm>
          <a:solidFill>
            <a:srgbClr val="6EA6FF"/>
          </a:solidFill>
        </p:spPr>
        <p:txBody>
          <a:bodyPr lIns="457200" tIns="384048" rIns="4572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May 2021/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96427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Content Placeholder"/>
          <p:cNvSpPr>
            <a:spLocks noGrp="1"/>
          </p:cNvSpPr>
          <p:nvPr>
            <p:ph sz="quarter" idx="13"/>
          </p:nvPr>
        </p:nvSpPr>
        <p:spPr>
          <a:xfrm>
            <a:off x="6705600" y="3316225"/>
            <a:ext cx="17068800"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988225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5650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2"/>
          <p:cNvSpPr>
            <a:spLocks noGrp="1"/>
          </p:cNvSpPr>
          <p:nvPr>
            <p:ph type="body" sz="quarter" idx="15"/>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Picture Placeholder"/>
          <p:cNvSpPr>
            <a:spLocks noGrp="1"/>
          </p:cNvSpPr>
          <p:nvPr>
            <p:ph type="pic" sz="quarter" idx="14"/>
          </p:nvPr>
        </p:nvSpPr>
        <p:spPr>
          <a:xfrm>
            <a:off x="12192000" y="1"/>
            <a:ext cx="12192000" cy="13716000"/>
          </a:xfrm>
        </p:spPr>
        <p:txBody>
          <a:bodyPr lIns="91440" tIns="91440" rIns="91440" bIns="91440"/>
          <a:lstStyle/>
          <a:p>
            <a:r>
              <a:rPr lang="en-GB"/>
              <a:t>Click icon to add picture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745155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45952" cy="2145792"/>
          </a:xfrm>
        </p:spPr>
        <p:txBody>
          <a:bodyPr/>
          <a:lstStyle/>
          <a:p>
            <a:r>
              <a:rPr lang="en-GB"/>
              <a:t>Click to edit Master title style</a:t>
            </a:r>
            <a:endParaRPr lang="en-US"/>
          </a:p>
        </p:txBody>
      </p:sp>
      <p:sp>
        <p:nvSpPr>
          <p:cNvPr id="6" name="Text Placeholder 1"/>
          <p:cNvSpPr>
            <a:spLocks noGrp="1"/>
          </p:cNvSpPr>
          <p:nvPr>
            <p:ph type="body" sz="quarter" idx="12"/>
          </p:nvPr>
        </p:nvSpPr>
        <p:spPr>
          <a:xfrm>
            <a:off x="585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Text Placeholde 2"/>
          <p:cNvSpPr>
            <a:spLocks noGrp="1"/>
          </p:cNvSpPr>
          <p:nvPr>
            <p:ph type="body" sz="quarter" idx="13"/>
          </p:nvPr>
        </p:nvSpPr>
        <p:spPr>
          <a:xfrm>
            <a:off x="6681216" y="3316225"/>
            <a:ext cx="4901184" cy="867257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0" name="Text Placeholder 3"/>
          <p:cNvSpPr>
            <a:spLocks noGrp="1"/>
          </p:cNvSpPr>
          <p:nvPr>
            <p:ph type="body" sz="quarter" idx="14"/>
          </p:nvPr>
        </p:nvSpPr>
        <p:spPr>
          <a:xfrm>
            <a:off x="12728448" y="3243073"/>
            <a:ext cx="11045952" cy="8745727"/>
          </a:xfrm>
        </p:spPr>
        <p:txBody>
          <a:bodyPr/>
          <a:lstStyle>
            <a:lvl1pPr>
              <a:defRPr sz="6394"/>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721329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16" y="536449"/>
            <a:ext cx="4901184" cy="1145235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Table Placeholder"/>
          <p:cNvSpPr>
            <a:spLocks noGrp="1"/>
          </p:cNvSpPr>
          <p:nvPr>
            <p:ph type="tbl" sz="quarter" idx="13"/>
          </p:nvPr>
        </p:nvSpPr>
        <p:spPr>
          <a:xfrm>
            <a:off x="6681218" y="536449"/>
            <a:ext cx="17093003" cy="11452352"/>
          </a:xfrm>
        </p:spPr>
        <p:txBody>
          <a:bodyPr lIns="0" tIns="0" rIns="91440" bIns="91440"/>
          <a:lstStyle/>
          <a:p>
            <a:r>
              <a:rPr lang="en-GB"/>
              <a:t>Click icon to add table</a:t>
            </a:r>
            <a:endParaRPr lang="en-US" dirty="0"/>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344967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488334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6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Validate">
    <p:bg>
      <p:bgPr>
        <a:solidFill>
          <a:srgbClr val="F4F4F4"/>
        </a:solidFill>
        <a:effectLst/>
      </p:bgPr>
    </p:bg>
    <p:spTree>
      <p:nvGrpSpPr>
        <p:cNvPr id="1" name=""/>
        <p:cNvGrpSpPr/>
        <p:nvPr/>
      </p:nvGrpSpPr>
      <p:grpSpPr>
        <a:xfrm>
          <a:off x="0" y="0"/>
          <a:ext cx="0" cy="0"/>
          <a:chOff x="0" y="0"/>
          <a:chExt cx="0" cy="0"/>
        </a:xfrm>
      </p:grpSpPr>
      <p:sp>
        <p:nvSpPr>
          <p:cNvPr id="496" name="Slide Number"/>
          <p:cNvSpPr txBox="1">
            <a:spLocks noGrp="1"/>
          </p:cNvSpPr>
          <p:nvPr>
            <p:ph type="sldNum" sz="quarter" idx="2"/>
          </p:nvPr>
        </p:nvSpPr>
        <p:spPr>
          <a:xfrm>
            <a:off x="22957892" y="12598399"/>
            <a:ext cx="480061" cy="508001"/>
          </a:xfrm>
          <a:prstGeom prst="rect">
            <a:avLst/>
          </a:prstGeom>
        </p:spPr>
        <p:txBody>
          <a:bodyPr lIns="50800" tIns="50800" rIns="50800" bIns="50800" anchor="b"/>
          <a:lstStyle>
            <a:lvl1pPr algn="r" defTabSz="584200">
              <a:defRPr sz="2400">
                <a:latin typeface="IBM Plex Sans"/>
                <a:ea typeface="IBM Plex Sans"/>
                <a:cs typeface="IBM Plex Sans"/>
                <a:sym typeface="IBM Plex Sans"/>
              </a:defRPr>
            </a:lvl1pPr>
          </a:lstStyle>
          <a:p>
            <a:fld id="{86CB4B4D-7CA3-9044-876B-883B54F8677D}" type="slidenum">
              <a:t>‹#›</a:t>
            </a:fld>
            <a:endParaRPr/>
          </a:p>
        </p:txBody>
      </p:sp>
      <p:sp>
        <p:nvSpPr>
          <p:cNvPr id="497" name="Title Text"/>
          <p:cNvSpPr txBox="1">
            <a:spLocks noGrp="1"/>
          </p:cNvSpPr>
          <p:nvPr>
            <p:ph type="body" sz="quarter" idx="21"/>
          </p:nvPr>
        </p:nvSpPr>
        <p:spPr>
          <a:xfrm>
            <a:off x="649731" y="372533"/>
            <a:ext cx="11045953" cy="2145793"/>
          </a:xfrm>
          <a:prstGeom prst="rect">
            <a:avLst/>
          </a:prstGeom>
        </p:spPr>
        <p:txBody>
          <a:bodyPr/>
          <a:lstStyle>
            <a:lvl1pPr defTabSz="2438400">
              <a:lnSpc>
                <a:spcPct val="90000"/>
              </a:lnSpc>
              <a:spcBef>
                <a:spcPts val="0"/>
              </a:spcBef>
              <a:defRPr sz="6400"/>
            </a:lvl1pPr>
          </a:lstStyle>
          <a:p>
            <a:r>
              <a:t>Title Text</a:t>
            </a:r>
          </a:p>
        </p:txBody>
      </p:sp>
      <p:grpSp>
        <p:nvGrpSpPr>
          <p:cNvPr id="509" name="Group 59"/>
          <p:cNvGrpSpPr/>
          <p:nvPr/>
        </p:nvGrpSpPr>
        <p:grpSpPr>
          <a:xfrm>
            <a:off x="623992" y="-318348"/>
            <a:ext cx="23164620" cy="243841"/>
            <a:chOff x="0" y="0"/>
            <a:chExt cx="23164618" cy="243840"/>
          </a:xfrm>
        </p:grpSpPr>
        <p:sp>
          <p:nvSpPr>
            <p:cNvPr id="498"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499"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0"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1"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2"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3"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4"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5"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6"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7"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08"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21" name="Group 60"/>
          <p:cNvGrpSpPr/>
          <p:nvPr/>
        </p:nvGrpSpPr>
        <p:grpSpPr>
          <a:xfrm>
            <a:off x="611292" y="13768494"/>
            <a:ext cx="23164620" cy="243841"/>
            <a:chOff x="0" y="0"/>
            <a:chExt cx="23164618" cy="243840"/>
          </a:xfrm>
        </p:grpSpPr>
        <p:sp>
          <p:nvSpPr>
            <p:cNvPr id="510"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1"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2"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3"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4"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5"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6"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7"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8"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19"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0"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31" name="Group 61"/>
          <p:cNvGrpSpPr/>
          <p:nvPr/>
        </p:nvGrpSpPr>
        <p:grpSpPr>
          <a:xfrm>
            <a:off x="-419615" y="633983"/>
            <a:ext cx="243841" cy="12438551"/>
            <a:chOff x="0" y="0"/>
            <a:chExt cx="243840" cy="12438549"/>
          </a:xfrm>
        </p:grpSpPr>
        <p:sp>
          <p:nvSpPr>
            <p:cNvPr id="522"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3"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4"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5"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6"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7"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8"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29"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0"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541" name="Group 62"/>
          <p:cNvGrpSpPr/>
          <p:nvPr/>
        </p:nvGrpSpPr>
        <p:grpSpPr>
          <a:xfrm>
            <a:off x="24434800" y="633983"/>
            <a:ext cx="243841" cy="12435842"/>
            <a:chOff x="0" y="0"/>
            <a:chExt cx="243840" cy="12435840"/>
          </a:xfrm>
        </p:grpSpPr>
        <p:sp>
          <p:nvSpPr>
            <p:cNvPr id="532"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3"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4"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5"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6"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7"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8"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39"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540"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sp>
        <p:nvSpPr>
          <p:cNvPr id="542" name="Straight Connector 92"/>
          <p:cNvSpPr/>
          <p:nvPr/>
        </p:nvSpPr>
        <p:spPr>
          <a:xfrm flipV="1">
            <a:off x="611292"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3" name="Straight Connector 93"/>
          <p:cNvSpPr/>
          <p:nvPr/>
        </p:nvSpPr>
        <p:spPr>
          <a:xfrm flipV="1">
            <a:off x="54880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4" name="Straight Connector 94"/>
          <p:cNvSpPr/>
          <p:nvPr/>
        </p:nvSpPr>
        <p:spPr>
          <a:xfrm flipV="1">
            <a:off x="6110392"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5" name="Straight Connector 95"/>
          <p:cNvSpPr/>
          <p:nvPr/>
        </p:nvSpPr>
        <p:spPr>
          <a:xfrm flipV="1">
            <a:off x="6707293" y="-318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6" name="Straight Connector 96"/>
          <p:cNvSpPr/>
          <p:nvPr/>
        </p:nvSpPr>
        <p:spPr>
          <a:xfrm flipV="1">
            <a:off x="11584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7" name="Straight Connector 97"/>
          <p:cNvSpPr/>
          <p:nvPr/>
        </p:nvSpPr>
        <p:spPr>
          <a:xfrm flipV="1">
            <a:off x="121936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8" name="Straight Connector 98"/>
          <p:cNvSpPr/>
          <p:nvPr/>
        </p:nvSpPr>
        <p:spPr>
          <a:xfrm flipV="1">
            <a:off x="128032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49" name="Straight Connector 99"/>
          <p:cNvSpPr/>
          <p:nvPr/>
        </p:nvSpPr>
        <p:spPr>
          <a:xfrm flipV="1">
            <a:off x="17680093"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0" name="Straight Connector 100"/>
          <p:cNvSpPr/>
          <p:nvPr/>
        </p:nvSpPr>
        <p:spPr>
          <a:xfrm flipV="1">
            <a:off x="182896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1" name="Straight Connector 101"/>
          <p:cNvSpPr/>
          <p:nvPr/>
        </p:nvSpPr>
        <p:spPr>
          <a:xfrm flipV="1">
            <a:off x="18899294"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2" name="Straight Connector 102"/>
          <p:cNvSpPr/>
          <p:nvPr/>
        </p:nvSpPr>
        <p:spPr>
          <a:xfrm flipV="1">
            <a:off x="23775911" y="-572348"/>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3" name="Straight Connector 81"/>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4" name="Straight Connector 82"/>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5" name="Straight Connector 83"/>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6" name="Straight Connector 84"/>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7" name="Straight Connector 85"/>
          <p:cNvSpPr/>
          <p:nvPr/>
        </p:nvSpPr>
        <p:spPr>
          <a:xfrm flipV="1">
            <a:off x="11584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8" name="Straight Connector 86"/>
          <p:cNvSpPr/>
          <p:nvPr/>
        </p:nvSpPr>
        <p:spPr>
          <a:xfrm flipV="1">
            <a:off x="121936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59" name="Straight Connector 87"/>
          <p:cNvSpPr/>
          <p:nvPr/>
        </p:nvSpPr>
        <p:spPr>
          <a:xfrm flipV="1">
            <a:off x="12803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0" name="Straight Connector 88"/>
          <p:cNvSpPr/>
          <p:nvPr/>
        </p:nvSpPr>
        <p:spPr>
          <a:xfrm flipV="1">
            <a:off x="176800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1" name="Straight Connector 89"/>
          <p:cNvSpPr/>
          <p:nvPr/>
        </p:nvSpPr>
        <p:spPr>
          <a:xfrm flipV="1">
            <a:off x="182896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2" name="Straight Connector 90"/>
          <p:cNvSpPr/>
          <p:nvPr/>
        </p:nvSpPr>
        <p:spPr>
          <a:xfrm flipV="1">
            <a:off x="18899294"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3" name="Straight Connector 91"/>
          <p:cNvSpPr/>
          <p:nvPr/>
        </p:nvSpPr>
        <p:spPr>
          <a:xfrm flipV="1">
            <a:off x="23775911"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4" name="Straight Connector 72"/>
          <p:cNvSpPr/>
          <p:nvPr/>
        </p:nvSpPr>
        <p:spPr>
          <a:xfrm flipH="1">
            <a:off x="-419615" y="174345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5" name="Straight Connector 73"/>
          <p:cNvSpPr/>
          <p:nvPr/>
        </p:nvSpPr>
        <p:spPr>
          <a:xfrm flipH="1">
            <a:off x="-419615" y="343814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6" name="Straight Connector 74"/>
          <p:cNvSpPr/>
          <p:nvPr/>
        </p:nvSpPr>
        <p:spPr>
          <a:xfrm flipH="1">
            <a:off x="-419615" y="514502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7" name="Straight Connector 75"/>
          <p:cNvSpPr/>
          <p:nvPr/>
        </p:nvSpPr>
        <p:spPr>
          <a:xfrm flipH="1">
            <a:off x="-419615" y="685597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8" name="Straight Connector 76"/>
          <p:cNvSpPr/>
          <p:nvPr/>
        </p:nvSpPr>
        <p:spPr>
          <a:xfrm flipH="1">
            <a:off x="-419615" y="85587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69" name="Straight Connector 77"/>
          <p:cNvSpPr/>
          <p:nvPr/>
        </p:nvSpPr>
        <p:spPr>
          <a:xfrm flipH="1">
            <a:off x="-419615" y="10265664"/>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0" name="Straight Connector 78"/>
          <p:cNvSpPr/>
          <p:nvPr/>
        </p:nvSpPr>
        <p:spPr>
          <a:xfrm flipH="1">
            <a:off x="-419615" y="11984735"/>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1" name="Straight Connector 79"/>
          <p:cNvSpPr/>
          <p:nvPr/>
        </p:nvSpPr>
        <p:spPr>
          <a:xfrm flipH="1">
            <a:off x="-419615" y="633983"/>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2" name="Straight Connector 80"/>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3" name="Straight Connector 63"/>
          <p:cNvSpPr/>
          <p:nvPr/>
        </p:nvSpPr>
        <p:spPr>
          <a:xfrm flipH="1">
            <a:off x="24434799" y="174345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4" name="Straight Connector 64"/>
          <p:cNvSpPr/>
          <p:nvPr/>
        </p:nvSpPr>
        <p:spPr>
          <a:xfrm flipH="1">
            <a:off x="24434799" y="343814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5" name="Straight Connector 65"/>
          <p:cNvSpPr/>
          <p:nvPr/>
        </p:nvSpPr>
        <p:spPr>
          <a:xfrm flipH="1">
            <a:off x="24434799" y="51450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6" name="Straight Connector 66"/>
          <p:cNvSpPr/>
          <p:nvPr/>
        </p:nvSpPr>
        <p:spPr>
          <a:xfrm flipH="1">
            <a:off x="24434799" y="685190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7" name="Straight Connector 67"/>
          <p:cNvSpPr/>
          <p:nvPr/>
        </p:nvSpPr>
        <p:spPr>
          <a:xfrm flipH="1">
            <a:off x="24434799" y="85587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8" name="Straight Connector 68"/>
          <p:cNvSpPr/>
          <p:nvPr/>
        </p:nvSpPr>
        <p:spPr>
          <a:xfrm flipH="1">
            <a:off x="24434799" y="10265664"/>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79" name="Straight Connector 69"/>
          <p:cNvSpPr/>
          <p:nvPr/>
        </p:nvSpPr>
        <p:spPr>
          <a:xfrm flipH="1">
            <a:off x="24434799" y="11984735"/>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0" name="Straight Connector 70"/>
          <p:cNvSpPr/>
          <p:nvPr/>
        </p:nvSpPr>
        <p:spPr>
          <a:xfrm flipH="1">
            <a:off x="24434799" y="63398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581" name="Straight Connector 71"/>
          <p:cNvSpPr/>
          <p:nvPr/>
        </p:nvSpPr>
        <p:spPr>
          <a:xfrm flipH="1">
            <a:off x="24434799" y="13069823"/>
            <a:ext cx="243842"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582" name="CSMLogo_Final-04.jpg" descr="CSMLogo_Final-04.jpg"/>
          <p:cNvPicPr>
            <a:picLocks noChangeAspect="1"/>
          </p:cNvPicPr>
          <p:nvPr/>
        </p:nvPicPr>
        <p:blipFill>
          <a:blip r:embed="rId2"/>
          <a:srcRect r="71135"/>
          <a:stretch>
            <a:fillRect/>
          </a:stretch>
        </p:blipFill>
        <p:spPr>
          <a:xfrm>
            <a:off x="532112" y="12986056"/>
            <a:ext cx="669349" cy="685938"/>
          </a:xfrm>
          <a:prstGeom prst="rect">
            <a:avLst/>
          </a:prstGeom>
          <a:ln w="12700">
            <a:miter lim="400000"/>
          </a:ln>
        </p:spPr>
      </p:pic>
      <p:sp>
        <p:nvSpPr>
          <p:cNvPr id="583" name="IBM Customer Success / © 2021 IBM Corporation"/>
          <p:cNvSpPr txBox="1"/>
          <p:nvPr/>
        </p:nvSpPr>
        <p:spPr>
          <a:xfrm>
            <a:off x="1161922" y="13132105"/>
            <a:ext cx="5306264"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Tree>
    <p:extLst>
      <p:ext uri="{BB962C8B-B14F-4D97-AF65-F5344CB8AC3E}">
        <p14:creationId xmlns:p14="http://schemas.microsoft.com/office/powerpoint/2010/main" val="1202978659"/>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560832" y="536449"/>
            <a:ext cx="11021568" cy="2145792"/>
          </a:xfrm>
        </p:spPr>
        <p:txBody>
          <a:bodyPr/>
          <a:lstStyle/>
          <a:p>
            <a:r>
              <a:rPr lang="en-GB"/>
              <a:t>Click to edit Master title style</a:t>
            </a:r>
            <a:endParaRPr lang="en-US" dirty="0"/>
          </a:p>
        </p:txBody>
      </p:sp>
      <p:sp>
        <p:nvSpPr>
          <p:cNvPr id="8" name="Text Placeholder 1"/>
          <p:cNvSpPr>
            <a:spLocks noGrp="1"/>
          </p:cNvSpPr>
          <p:nvPr>
            <p:ph type="body" sz="quarter" idx="13"/>
          </p:nvPr>
        </p:nvSpPr>
        <p:spPr>
          <a:xfrm>
            <a:off x="585216" y="3364996"/>
            <a:ext cx="10997184" cy="3493006"/>
          </a:xfrm>
        </p:spPr>
        <p:txBody>
          <a:bodyPr/>
          <a:lstStyle>
            <a:lvl1pPr>
              <a:spcBef>
                <a:spcPts val="0"/>
              </a:spcBef>
              <a:defRPr sz="2664"/>
            </a:lvl1pPr>
            <a:lvl2pPr marL="0" indent="0">
              <a:spcBef>
                <a:spcPts val="0"/>
              </a:spcBef>
              <a:buNone/>
              <a:defRPr/>
            </a:lvl2pPr>
            <a:lvl3pPr marL="537143" indent="0">
              <a:buNone/>
              <a:defRPr/>
            </a:lvl3pPr>
            <a:lvl4pPr marL="1158876" indent="0">
              <a:buNone/>
              <a:defRPr/>
            </a:lvl4pPr>
            <a:lvl5pPr marL="1683329" indent="0">
              <a:buNone/>
              <a:defRPr/>
            </a:lvl5pPr>
          </a:lstStyle>
          <a:p>
            <a:pPr lvl="0"/>
            <a:r>
              <a:rPr lang="en-GB"/>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596423" y="8548525"/>
            <a:ext cx="17081981" cy="3493003"/>
          </a:xfrm>
        </p:spPr>
        <p:txBody>
          <a:bodyPr anchor="b"/>
          <a:lstStyle>
            <a:lvl1pPr>
              <a:spcBef>
                <a:spcPts val="799"/>
              </a:spcBef>
              <a:defRPr sz="1599"/>
            </a:lvl1pPr>
            <a:lvl2pPr>
              <a:defRPr sz="1599"/>
            </a:lvl2pPr>
            <a:lvl3pPr>
              <a:defRPr sz="1599"/>
            </a:lvl3pPr>
            <a:lvl4pPr>
              <a:defRPr sz="1599"/>
            </a:lvl4pPr>
            <a:lvl5pPr>
              <a:defRPr sz="1599"/>
            </a:lvl5pPr>
          </a:lstStyle>
          <a:p>
            <a:pPr lvl="0"/>
            <a:r>
              <a:rPr lang="en-GB"/>
              <a:t>Click to edit Master text styles</a:t>
            </a:r>
          </a:p>
        </p:txBody>
      </p:sp>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786910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May 2021/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pic>
        <p:nvPicPr>
          <p:cNvPr id="6" name="Picture 5" descr="A picture containing drawing, clock, light&#10;&#10;Description automatically generated">
            <a:extLst>
              <a:ext uri="{FF2B5EF4-FFF2-40B4-BE49-F238E27FC236}">
                <a16:creationId xmlns:a16="http://schemas.microsoft.com/office/drawing/2014/main" id="{FF27B6FA-45A0-F044-A79C-A406455EC8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15905" y="5662502"/>
            <a:ext cx="6139544" cy="1425476"/>
          </a:xfrm>
          <a:prstGeom prst="rect">
            <a:avLst/>
          </a:prstGeom>
        </p:spPr>
      </p:pic>
    </p:spTree>
    <p:extLst>
      <p:ext uri="{BB962C8B-B14F-4D97-AF65-F5344CB8AC3E}">
        <p14:creationId xmlns:p14="http://schemas.microsoft.com/office/powerpoint/2010/main" val="20728163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16000">
              <a:srgbClr val="00E1DF"/>
            </a:gs>
            <a:gs pos="100000">
              <a:srgbClr val="0062FF"/>
            </a:gs>
          </a:gsLst>
          <a:lin ang="7200000" scaled="0"/>
        </a:gradFill>
        <a:effectLst/>
      </p:bgPr>
    </p:bg>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Footer Placeholder">
            <a:extLst>
              <a:ext uri="{FF2B5EF4-FFF2-40B4-BE49-F238E27FC236}">
                <a16:creationId xmlns:a16="http://schemas.microsoft.com/office/drawing/2014/main" id="{BB73A6D8-3C53-C845-905B-58CA02AD7461}"/>
              </a:ext>
            </a:extLst>
          </p:cNvPr>
          <p:cNvSpPr>
            <a:spLocks noGrp="1"/>
          </p:cNvSpPr>
          <p:nvPr>
            <p:ph type="ftr" sz="quarter" idx="10"/>
          </p:nvPr>
        </p:nvSpPr>
        <p:spPr>
          <a:xfrm>
            <a:off x="609777" y="12767735"/>
            <a:ext cx="10972627" cy="444499"/>
          </a:xfrm>
        </p:spPr>
        <p:txBody>
          <a:bodyPr/>
          <a:lstStyle/>
          <a:p>
            <a:r>
              <a:rPr lang="en-US"/>
              <a:t>IBM Cloud / May 2021/ © 2021 IBM Corporation</a:t>
            </a:r>
            <a:endParaRPr lang="en-US" dirty="0"/>
          </a:p>
        </p:txBody>
      </p:sp>
      <p:pic>
        <p:nvPicPr>
          <p:cNvPr id="7" name="Picture 6" descr="A close up of a sign&#10;&#10;Description automatically generated">
            <a:extLst>
              <a:ext uri="{FF2B5EF4-FFF2-40B4-BE49-F238E27FC236}">
                <a16:creationId xmlns:a16="http://schemas.microsoft.com/office/drawing/2014/main" id="{30EB2A61-F457-014D-B4A9-1ADC6EC922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93019" y="4613144"/>
            <a:ext cx="3197963" cy="2830554"/>
          </a:xfrm>
          <a:prstGeom prst="rect">
            <a:avLst/>
          </a:prstGeom>
        </p:spPr>
      </p:pic>
    </p:spTree>
    <p:extLst>
      <p:ext uri="{BB962C8B-B14F-4D97-AF65-F5344CB8AC3E}">
        <p14:creationId xmlns:p14="http://schemas.microsoft.com/office/powerpoint/2010/main" val="7973326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2383500" y="12514875"/>
            <a:ext cx="1390904" cy="551442"/>
          </a:xfrm>
          <a:prstGeom prst="rect">
            <a:avLst/>
          </a:prstGeom>
        </p:spPr>
      </p:pic>
    </p:spTree>
    <p:extLst>
      <p:ext uri="{BB962C8B-B14F-4D97-AF65-F5344CB8AC3E}">
        <p14:creationId xmlns:p14="http://schemas.microsoft.com/office/powerpoint/2010/main" val="5188970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63521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33600"/>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12777216" y="3316224"/>
            <a:ext cx="10997184" cy="8672576"/>
          </a:xfrm>
        </p:spPr>
        <p:txBody>
          <a:bodyPr/>
          <a:lstStyle>
            <a:lvl1pPr>
              <a:spcBef>
                <a:spcPts val="0"/>
              </a:spcBef>
              <a:defRPr b="0" i="0"/>
            </a:lvl1pPr>
            <a:lvl2pPr marL="0" indent="0">
              <a:spcBef>
                <a:spcPts val="0"/>
              </a:spcBef>
              <a:buNone/>
              <a:defRPr b="0" i="0"/>
            </a:lvl2pPr>
            <a:lvl3pPr marL="0" indent="0">
              <a:spcBef>
                <a:spcPts val="0"/>
              </a:spcBef>
              <a:buNone/>
              <a:tabLst/>
              <a:defRPr b="0" i="0"/>
            </a:lvl3pPr>
            <a:lvl4pPr marL="0" indent="0">
              <a:spcBef>
                <a:spcPts val="0"/>
              </a:spcBef>
              <a:buNone/>
              <a:tabLst/>
              <a:defRPr b="0" i="0"/>
            </a:lvl4pPr>
            <a:lvl5pPr marL="0" indent="0">
              <a:spcBef>
                <a:spcPts val="0"/>
              </a:spcBef>
              <a:buNone/>
              <a:tabLst/>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77846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034108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16" y="585216"/>
            <a:ext cx="11021568" cy="2145792"/>
          </a:xfrm>
        </p:spPr>
        <p:txBody>
          <a:bodyPr/>
          <a:lstStyle>
            <a:lvl1pPr>
              <a:defRPr sz="4266" b="0" i="0"/>
            </a:lvl1pPr>
          </a:lstStyle>
          <a:p>
            <a:r>
              <a:rPr lang="en-US" dirty="0"/>
              <a:t>Click to edit Master title style</a:t>
            </a:r>
          </a:p>
        </p:txBody>
      </p:sp>
      <p:sp>
        <p:nvSpPr>
          <p:cNvPr id="6" name="Text Placeholder"/>
          <p:cNvSpPr>
            <a:spLocks noGrp="1"/>
          </p:cNvSpPr>
          <p:nvPr>
            <p:ph type="body" sz="quarter" idx="12"/>
          </p:nvPr>
        </p:nvSpPr>
        <p:spPr>
          <a:xfrm>
            <a:off x="365760" y="3023616"/>
            <a:ext cx="11216640" cy="8965184"/>
          </a:xfrm>
        </p:spPr>
        <p:txBody>
          <a:bodyPr/>
          <a:lstStyle>
            <a:lvl1pPr>
              <a:lnSpc>
                <a:spcPct val="90000"/>
              </a:lnSpc>
              <a:defRPr sz="25600" b="0"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12192000" y="0"/>
            <a:ext cx="12192000" cy="13716000"/>
          </a:xfrm>
        </p:spPr>
        <p:txBody>
          <a:bodyPr lIns="91440" tIns="91440" rIns="91440" bIns="91440"/>
          <a:lstStyle>
            <a:lvl1pPr>
              <a:defRPr b="0" i="0" baseline="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5636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765" y="243840"/>
            <a:ext cx="23408458" cy="11744960"/>
          </a:xfrm>
        </p:spPr>
        <p:txBody>
          <a:bodyPr/>
          <a:lstStyle>
            <a:lvl1pPr>
              <a:defRPr sz="25600"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284749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4833426"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0912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383497" y="12508654"/>
            <a:ext cx="1390904" cy="563881"/>
          </a:xfrm>
          <a:prstGeom prst="rect">
            <a:avLst/>
          </a:prstGeom>
        </p:spPr>
      </p:pic>
    </p:spTree>
    <p:extLst>
      <p:ext uri="{BB962C8B-B14F-4D97-AF65-F5344CB8AC3E}">
        <p14:creationId xmlns:p14="http://schemas.microsoft.com/office/powerpoint/2010/main" val="244390712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12777216" y="536448"/>
            <a:ext cx="10997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01495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12777221" y="3316224"/>
            <a:ext cx="10997002"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5753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7" name="Content Placeholder"/>
          <p:cNvSpPr>
            <a:spLocks noGrp="1"/>
          </p:cNvSpPr>
          <p:nvPr>
            <p:ph sz="quarter" idx="13"/>
          </p:nvPr>
        </p:nvSpPr>
        <p:spPr>
          <a:xfrm>
            <a:off x="560832" y="3243072"/>
            <a:ext cx="11045952" cy="8745728"/>
          </a:xfrm>
        </p:spPr>
        <p:txBody>
          <a:bodyPr/>
          <a:lstStyle>
            <a:lvl1pPr>
              <a:defRPr sz="6400" b="0" i="0"/>
            </a:lvl1pPr>
          </a:lstStyle>
          <a:p>
            <a:pPr lvl="0"/>
            <a:r>
              <a:rPr lang="en-US" dirty="0"/>
              <a:t>Click to edit Master text styles</a:t>
            </a:r>
          </a:p>
        </p:txBody>
      </p:sp>
      <p:sp>
        <p:nvSpPr>
          <p:cNvPr id="6" name="Text Placeholder"/>
          <p:cNvSpPr>
            <a:spLocks noGrp="1"/>
          </p:cNvSpPr>
          <p:nvPr>
            <p:ph type="body" sz="quarter" idx="12"/>
          </p:nvPr>
        </p:nvSpPr>
        <p:spPr>
          <a:xfrm>
            <a:off x="12777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9530530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6681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77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18873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896250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33333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12777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18873216" y="536448"/>
            <a:ext cx="4901184" cy="11452352"/>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2472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837" y="536448"/>
            <a:ext cx="11045770" cy="11452352"/>
          </a:xfrm>
        </p:spPr>
        <p:txBody>
          <a:bodyPr/>
          <a:lstStyle>
            <a:lvl1pPr>
              <a:defRPr b="0" i="0">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12192000" y="0"/>
            <a:ext cx="12192000" cy="13716000"/>
          </a:xfrm>
          <a:prstGeom prst="rect">
            <a:avLst/>
          </a:prstGeom>
          <a:solidFill>
            <a:srgbClr val="F3F3F3"/>
          </a:solidFill>
        </p:spPr>
        <p:txBody>
          <a:bodyPr wrap="square" lIns="0" tIns="0" rIns="0" bIns="0" rtlCol="0" anchor="ctr">
            <a:noAutofit/>
          </a:bodyPr>
          <a:lstStyle/>
          <a:p>
            <a:pPr algn="ctr"/>
            <a:endParaRPr lang="en-US" sz="3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12777216" y="536448"/>
            <a:ext cx="10997184" cy="11452352"/>
          </a:xfrm>
        </p:spPr>
        <p:txBody>
          <a:bodyPr/>
          <a:lstStyle>
            <a:lvl1pPr>
              <a:defRPr b="0" i="0">
                <a:solidFill>
                  <a:schemeClr val="tx1"/>
                </a:solidFill>
                <a:latin typeface="IBM Plex Sans" panose="020B0503050203000203" pitchFamily="34" charset="0"/>
              </a:defRPr>
            </a:lvl1pPr>
            <a:lvl2pPr>
              <a:buClr>
                <a:schemeClr val="tx1"/>
              </a:buClr>
              <a:defRPr b="0" i="0">
                <a:solidFill>
                  <a:schemeClr val="tx1"/>
                </a:solidFill>
                <a:latin typeface="IBM Plex Sans" panose="020B0503050203000203" pitchFamily="34" charset="0"/>
              </a:defRPr>
            </a:lvl2pPr>
            <a:lvl3pPr>
              <a:buClr>
                <a:schemeClr val="tx1"/>
              </a:buClr>
              <a:defRPr b="0" i="0">
                <a:solidFill>
                  <a:schemeClr val="tx1"/>
                </a:solidFill>
                <a:latin typeface="IBM Plex Sans" panose="020B0503050203000203" pitchFamily="34" charset="0"/>
              </a:defRPr>
            </a:lvl3pPr>
            <a:lvl4pPr>
              <a:buClr>
                <a:schemeClr val="tx1"/>
              </a:buClr>
              <a:defRPr b="0" i="0">
                <a:solidFill>
                  <a:schemeClr val="tx1"/>
                </a:solidFill>
                <a:latin typeface="IBM Plex Sans" panose="020B0503050203000203" pitchFamily="34" charset="0"/>
              </a:defRPr>
            </a:lvl4pPr>
            <a:lvl5pPr>
              <a:buClr>
                <a:schemeClr val="tx1"/>
              </a:buClr>
              <a:defRPr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b="0" i="0">
                <a:latin typeface="IBM Plex Sans" panose="020B0503050203000203" pitchFamily="34" charset="0"/>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808864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9490170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1145235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72207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478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a:t>IBM Cloud / May 2021/ © 2021 IBM Corporation</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017994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p:cNvSpPr>
            <a:spLocks noGrp="1"/>
          </p:cNvSpPr>
          <p:nvPr>
            <p:ph type="body" sz="quarter" idx="13"/>
          </p:nvPr>
        </p:nvSpPr>
        <p:spPr>
          <a:xfrm>
            <a:off x="585216" y="3316224"/>
            <a:ext cx="10997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1869113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6858002"/>
          </a:xfrm>
          <a:solidFill>
            <a:srgbClr val="0530AD"/>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12192000" y="0"/>
            <a:ext cx="6096000" cy="6858000"/>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18288000" y="0"/>
            <a:ext cx="6096000" cy="6858000"/>
          </a:xfrm>
          <a:solidFill>
            <a:srgbClr val="061F80"/>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6853770"/>
            <a:ext cx="12192000" cy="6862232"/>
          </a:xfrm>
          <a:solidFill>
            <a:schemeClr val="tx1"/>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12192000" y="6853770"/>
            <a:ext cx="12192000" cy="6862232"/>
          </a:xfrm>
          <a:solidFill>
            <a:srgbClr val="0530AD"/>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00829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24384000" cy="6851902"/>
          </a:xfrm>
          <a:noFill/>
        </p:spPr>
        <p:txBody>
          <a:bodyPr lIns="182880" tIns="164592" rIns="228600" bIns="228600"/>
          <a:lstStyle>
            <a:lvl1pPr>
              <a:defRPr sz="12800" b="0" i="0"/>
            </a:lvl1pPr>
          </a:lstStyle>
          <a:p>
            <a:r>
              <a:rPr lang="en-US" dirty="0"/>
              <a:t>Click to edit Master title style</a:t>
            </a:r>
          </a:p>
        </p:txBody>
      </p:sp>
      <p:sp>
        <p:nvSpPr>
          <p:cNvPr id="7" name="Content Placeholder 1"/>
          <p:cNvSpPr>
            <a:spLocks noGrp="1"/>
          </p:cNvSpPr>
          <p:nvPr>
            <p:ph sz="quarter" idx="20"/>
          </p:nvPr>
        </p:nvSpPr>
        <p:spPr>
          <a:xfrm>
            <a:off x="0" y="6853770"/>
            <a:ext cx="6096000" cy="6862232"/>
          </a:xfrm>
          <a:solidFill>
            <a:srgbClr val="061F80"/>
          </a:solidFill>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4" name="Content Placeholder 2"/>
          <p:cNvSpPr>
            <a:spLocks noGrp="1"/>
          </p:cNvSpPr>
          <p:nvPr>
            <p:ph sz="quarter" idx="19"/>
          </p:nvPr>
        </p:nvSpPr>
        <p:spPr>
          <a:xfrm>
            <a:off x="6096002" y="6853770"/>
            <a:ext cx="6096000" cy="6862232"/>
          </a:xfrm>
          <a:solidFill>
            <a:srgbClr val="054ADA"/>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6" name="Content Placeholder 3"/>
          <p:cNvSpPr>
            <a:spLocks noGrp="1"/>
          </p:cNvSpPr>
          <p:nvPr>
            <p:ph sz="quarter" idx="17"/>
          </p:nvPr>
        </p:nvSpPr>
        <p:spPr>
          <a:xfrm>
            <a:off x="12192000" y="6853767"/>
            <a:ext cx="6096000" cy="6862234"/>
          </a:xfrm>
          <a:solidFill>
            <a:schemeClr val="accent2"/>
          </a:solidFill>
          <a:ln>
            <a:noFill/>
          </a:ln>
        </p:spPr>
        <p:txBody>
          <a:bodyPr lIns="219456" tIns="201168" rIns="228600" bIns="228600"/>
          <a:lstStyle>
            <a:lvl1pPr>
              <a:defRPr b="0" i="0">
                <a:solidFill>
                  <a:schemeClr val="bg1"/>
                </a:solidFill>
              </a:defRPr>
            </a:lvl1pPr>
          </a:lstStyle>
          <a:p>
            <a:pPr lvl="0"/>
            <a:r>
              <a:rPr lang="en-US" dirty="0"/>
              <a:t>Click to edit Master text styles</a:t>
            </a:r>
          </a:p>
        </p:txBody>
      </p:sp>
      <p:sp>
        <p:nvSpPr>
          <p:cNvPr id="11" name="Content Placeholder 4"/>
          <p:cNvSpPr>
            <a:spLocks noGrp="1"/>
          </p:cNvSpPr>
          <p:nvPr>
            <p:ph sz="quarter" idx="18"/>
          </p:nvPr>
        </p:nvSpPr>
        <p:spPr>
          <a:xfrm>
            <a:off x="18288000" y="6853767"/>
            <a:ext cx="6096000" cy="6862234"/>
          </a:xfrm>
          <a:solidFill>
            <a:srgbClr val="6EA6FF"/>
          </a:solidFill>
          <a:ln>
            <a:noFill/>
          </a:ln>
        </p:spPr>
        <p:txBody>
          <a:bodyPr lIns="219456" tIns="201168" rIns="228600" bIns="228600"/>
          <a:lstStyle>
            <a:lvl1pPr>
              <a:defRPr b="0" i="0">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500371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4000" cy="3403600"/>
          </a:xfrm>
          <a:solidFill>
            <a:schemeClr val="tx1"/>
          </a:solidFill>
        </p:spPr>
        <p:txBody>
          <a:bodyPr lIns="210312" tIns="201168" rIns="228600" bIns="228600"/>
          <a:lstStyle>
            <a:lvl1pPr>
              <a:defRPr b="0" i="0">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3403600"/>
            <a:ext cx="24384000" cy="103124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06184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4000" cy="13728192"/>
          </a:xfrm>
        </p:spPr>
        <p:txBody>
          <a:bodyPr lIns="91440" tIns="91440" rIns="91440" bIns="91440"/>
          <a:lstStyle>
            <a:lvl1pPr>
              <a:defRPr b="0" i="0"/>
            </a:lvl1pPr>
          </a:lstStyle>
          <a:p>
            <a:r>
              <a:rPr lang="en-US" dirty="0"/>
              <a:t>Click icon to add picture</a:t>
            </a:r>
          </a:p>
        </p:txBody>
      </p:sp>
      <p:sp>
        <p:nvSpPr>
          <p:cNvPr id="6" name="Text Placeholder"/>
          <p:cNvSpPr>
            <a:spLocks noGrp="1"/>
          </p:cNvSpPr>
          <p:nvPr>
            <p:ph type="body" sz="quarter" idx="12"/>
          </p:nvPr>
        </p:nvSpPr>
        <p:spPr>
          <a:xfrm>
            <a:off x="-6" y="6858000"/>
            <a:ext cx="6096008" cy="6858000"/>
          </a:xfrm>
          <a:solidFill>
            <a:schemeClr val="tx1"/>
          </a:solidFill>
        </p:spPr>
        <p:txBody>
          <a:bodyPr lIns="219456" tIns="201168" rIns="228600" bIns="228600"/>
          <a:lstStyle>
            <a:lvl1pPr>
              <a:buClr>
                <a:schemeClr val="bg1"/>
              </a:buClr>
              <a:defRPr b="0" i="0">
                <a:solidFill>
                  <a:schemeClr val="bg1"/>
                </a:solidFill>
              </a:defRPr>
            </a:lvl1pPr>
            <a:lvl2pPr>
              <a:buClr>
                <a:schemeClr val="bg1"/>
              </a:buClr>
              <a:defRPr sz="2666" b="0" i="0">
                <a:solidFill>
                  <a:schemeClr val="bg1"/>
                </a:solidFill>
              </a:defRPr>
            </a:lvl2pPr>
            <a:lvl3pPr>
              <a:buClr>
                <a:schemeClr val="bg1"/>
              </a:buClr>
              <a:defRPr sz="2666" b="0" i="0">
                <a:solidFill>
                  <a:schemeClr val="bg1"/>
                </a:solidFill>
              </a:defRPr>
            </a:lvl3pPr>
            <a:lvl4pPr>
              <a:buClr>
                <a:schemeClr val="bg1"/>
              </a:buClr>
              <a:defRPr sz="2666" b="0" i="0">
                <a:solidFill>
                  <a:schemeClr val="bg1"/>
                </a:solidFill>
              </a:defRPr>
            </a:lvl4pPr>
            <a:lvl5pPr>
              <a:buClr>
                <a:schemeClr val="bg1"/>
              </a:buClr>
              <a:defRPr sz="2666"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609778" y="537637"/>
            <a:ext cx="11049000" cy="11451166"/>
          </a:xfrm>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408153179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000" cy="13728192"/>
          </a:xfrm>
          <a:solidFill>
            <a:srgbClr val="061F80"/>
          </a:solidFill>
        </p:spPr>
        <p:txBody>
          <a:bodyPr lIns="219456" tIns="201168" rIns="228600" bIns="228600"/>
          <a:lstStyle>
            <a:lvl1pPr>
              <a:buClr>
                <a:schemeClr val="bg1"/>
              </a:buCl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6096000" y="0"/>
            <a:ext cx="6096000" cy="13728192"/>
          </a:xfrm>
          <a:solidFill>
            <a:srgbClr val="054ADA"/>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12192000" y="0"/>
            <a:ext cx="6096000" cy="13728192"/>
          </a:xfrm>
          <a:solidFill>
            <a:schemeClr val="accent2"/>
          </a:solidFill>
        </p:spPr>
        <p:txBody>
          <a:bodyPr lIns="219456" tIns="201168" rIns="228600" bIns="228600"/>
          <a:lstStyle>
            <a:lvl1pPr>
              <a:defRPr b="0" i="0">
                <a:solidFill>
                  <a:schemeClr val="bg1"/>
                </a:solidFill>
              </a:defRPr>
            </a:lvl1pPr>
            <a:lvl2pPr>
              <a:buClr>
                <a:schemeClr val="bg1"/>
              </a:buClr>
              <a:defRPr b="0" i="0">
                <a:solidFill>
                  <a:schemeClr val="bg1"/>
                </a:solidFill>
              </a:defRPr>
            </a:lvl2pPr>
            <a:lvl3pPr>
              <a:buClr>
                <a:schemeClr val="bg1"/>
              </a:buClr>
              <a:defRPr b="0" i="0">
                <a:solidFill>
                  <a:schemeClr val="bg1"/>
                </a:solidFill>
              </a:defRPr>
            </a:lvl3pPr>
            <a:lvl4pPr>
              <a:buClr>
                <a:schemeClr val="bg1"/>
              </a:buClr>
              <a:defRPr b="0" i="0">
                <a:solidFill>
                  <a:schemeClr val="bg1"/>
                </a:solidFill>
              </a:defRPr>
            </a:lvl4pPr>
            <a:lvl5pPr>
              <a:buClr>
                <a:schemeClr val="bg1"/>
              </a:buClr>
              <a:defRPr b="0" i="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18288000" y="0"/>
            <a:ext cx="6096000" cy="13728192"/>
          </a:xfrm>
          <a:solidFill>
            <a:srgbClr val="6EA6FF"/>
          </a:solidFill>
        </p:spPr>
        <p:txBody>
          <a:bodyPr lIns="219456" tIns="201168" rIns="228600" bIns="228600"/>
          <a:lstStyle>
            <a:lvl1pPr>
              <a:defRPr b="0" i="0">
                <a:solidFill>
                  <a:schemeClr val="tx1"/>
                </a:solidFill>
              </a:defRPr>
            </a:lvl1pPr>
            <a:lvl2pPr>
              <a:buClr>
                <a:schemeClr val="tx1"/>
              </a:buClr>
              <a:defRPr b="0" i="0">
                <a:solidFill>
                  <a:schemeClr val="tx1"/>
                </a:solidFill>
              </a:defRPr>
            </a:lvl2pPr>
            <a:lvl3pPr>
              <a:buClr>
                <a:schemeClr val="tx1"/>
              </a:buClr>
              <a:defRPr b="0" i="0">
                <a:solidFill>
                  <a:schemeClr val="tx1"/>
                </a:solidFill>
              </a:defRPr>
            </a:lvl3pPr>
            <a:lvl4pPr>
              <a:buClr>
                <a:schemeClr val="tx1"/>
              </a:buClr>
              <a:defRPr b="0" i="0">
                <a:solidFill>
                  <a:schemeClr val="tx1"/>
                </a:solidFill>
              </a:defRPr>
            </a:lvl4pPr>
            <a:lvl5pPr>
              <a:buClr>
                <a:schemeClr val="tx1"/>
              </a:buClr>
              <a:defRPr b="0" i="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944478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6705600" y="3316224"/>
            <a:ext cx="17068800"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2428324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77996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8" name="Text Placeholder 1"/>
          <p:cNvSpPr>
            <a:spLocks noGrp="1"/>
          </p:cNvSpPr>
          <p:nvPr>
            <p:ph type="body" sz="quarter" idx="13"/>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12192000" y="0"/>
            <a:ext cx="12192000" cy="13716000"/>
          </a:xfrm>
        </p:spPr>
        <p:txBody>
          <a:bodyPr lIns="91440" tIns="91440" rIns="91440" bIns="91440"/>
          <a:lstStyle>
            <a:lvl1pPr>
              <a:defRPr b="0" i="0"/>
            </a:lvl1pPr>
          </a:lstStyle>
          <a:p>
            <a:r>
              <a:rPr lang="en-US" dirty="0"/>
              <a:t>Click icon to add picture</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129940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832" y="536448"/>
            <a:ext cx="11045952" cy="2145792"/>
          </a:xfrm>
        </p:spPr>
        <p:txBody>
          <a:bodyPr/>
          <a:lstStyle>
            <a:lvl1pPr>
              <a:defRPr b="0" i="0"/>
            </a:lvl1pPr>
          </a:lstStyle>
          <a:p>
            <a:r>
              <a:rPr lang="en-US" dirty="0"/>
              <a:t>Click to edit Master title style</a:t>
            </a:r>
          </a:p>
        </p:txBody>
      </p:sp>
      <p:sp>
        <p:nvSpPr>
          <p:cNvPr id="6" name="Text Placeholder 1"/>
          <p:cNvSpPr>
            <a:spLocks noGrp="1"/>
          </p:cNvSpPr>
          <p:nvPr>
            <p:ph type="body" sz="quarter" idx="12"/>
          </p:nvPr>
        </p:nvSpPr>
        <p:spPr>
          <a:xfrm>
            <a:off x="585216" y="3316224"/>
            <a:ext cx="4901184" cy="8672576"/>
          </a:xfrm>
        </p:spPr>
        <p:txBody>
          <a:bodyPr/>
          <a:lstStyle>
            <a:lvl1pPr>
              <a:defRPr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6681216" y="3363222"/>
            <a:ext cx="4901184" cy="8625576"/>
          </a:xfrm>
        </p:spPr>
        <p:txBody>
          <a:bodyPr/>
          <a:lstStyle>
            <a:lvl1pPr>
              <a:spcBef>
                <a:spcPts val="800"/>
              </a:spcBef>
              <a:defRPr sz="2666" b="0" i="0"/>
            </a:lvl1pPr>
            <a:lvl2pPr>
              <a:spcBef>
                <a:spcPts val="800"/>
              </a:spcBef>
              <a:defRPr sz="2666" b="0" i="0"/>
            </a:lvl2pPr>
            <a:lvl3pPr>
              <a:spcBef>
                <a:spcPts val="800"/>
              </a:spcBef>
              <a:defRPr sz="2666" b="0" i="0"/>
            </a:lvl3pPr>
            <a:lvl4pPr>
              <a:spcBef>
                <a:spcPts val="800"/>
              </a:spcBef>
              <a:defRPr sz="2666" b="0" i="0"/>
            </a:lvl4pPr>
            <a:lvl5pPr>
              <a:spcBef>
                <a:spcPts val="800"/>
              </a:spcBef>
              <a:defRPr sz="2666"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12728448" y="3243072"/>
            <a:ext cx="11045952" cy="8745728"/>
          </a:xfrm>
        </p:spPr>
        <p:txBody>
          <a:bodyPr/>
          <a:lstStyle>
            <a:lvl1pPr>
              <a:defRPr sz="6400" b="0" i="0"/>
            </a:lvl1pPr>
            <a:lvl2pPr>
              <a:defRPr b="0" i="0"/>
            </a:lvl2pPr>
            <a:lvl3pPr>
              <a:defRPr b="0" i="0"/>
            </a:lvl3pPr>
            <a:lvl4pPr>
              <a:defRPr b="0" i="0"/>
            </a:lvl4pPr>
            <a:lvl5pPr>
              <a:defRPr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6359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5" Type="http://schemas.openxmlformats.org/officeDocument/2006/relationships/slideLayout" Target="../slideLayouts/slideLayout281.xml"/><Relationship Id="rId10" Type="http://schemas.openxmlformats.org/officeDocument/2006/relationships/image" Target="../media/image2.png"/><Relationship Id="rId4" Type="http://schemas.openxmlformats.org/officeDocument/2006/relationships/slideLayout" Target="../slideLayouts/slideLayout280.xml"/><Relationship Id="rId9"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image" Target="../media/image1.png"/><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theme" Target="../theme/theme11.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10" Type="http://schemas.openxmlformats.org/officeDocument/2006/relationships/slideLayout" Target="../slideLayouts/slideLayout293.xml"/><Relationship Id="rId19" Type="http://schemas.openxmlformats.org/officeDocument/2006/relationships/image" Target="../media/image2.png"/><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theme" Target="../theme/theme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8"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theme" Target="../theme/theme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tags" Target="../tags/tag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image" Target="../media/image10.emf"/><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oleObject" Target="../embeddings/oleObject1.bin"/><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ags" Target="../tags/tag2.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heme" Target="../theme/theme5.xml"/><Relationship Id="rId8"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slideLayout" Target="../slideLayouts/slideLayout169.xml"/><Relationship Id="rId39" Type="http://schemas.openxmlformats.org/officeDocument/2006/relationships/slideLayout" Target="../slideLayouts/slideLayout182.xml"/><Relationship Id="rId21" Type="http://schemas.openxmlformats.org/officeDocument/2006/relationships/slideLayout" Target="../slideLayouts/slideLayout164.xml"/><Relationship Id="rId34" Type="http://schemas.openxmlformats.org/officeDocument/2006/relationships/slideLayout" Target="../slideLayouts/slideLayout177.xml"/><Relationship Id="rId42" Type="http://schemas.openxmlformats.org/officeDocument/2006/relationships/slideLayout" Target="../slideLayouts/slideLayout185.xml"/><Relationship Id="rId7" Type="http://schemas.openxmlformats.org/officeDocument/2006/relationships/slideLayout" Target="../slideLayouts/slideLayout15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9" Type="http://schemas.openxmlformats.org/officeDocument/2006/relationships/slideLayout" Target="../slideLayouts/slideLayout172.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32" Type="http://schemas.openxmlformats.org/officeDocument/2006/relationships/slideLayout" Target="../slideLayouts/slideLayout175.xml"/><Relationship Id="rId37" Type="http://schemas.openxmlformats.org/officeDocument/2006/relationships/slideLayout" Target="../slideLayouts/slideLayout180.xml"/><Relationship Id="rId40" Type="http://schemas.openxmlformats.org/officeDocument/2006/relationships/slideLayout" Target="../slideLayouts/slideLayout183.xml"/><Relationship Id="rId45" Type="http://schemas.openxmlformats.org/officeDocument/2006/relationships/theme" Target="../theme/theme6.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28" Type="http://schemas.openxmlformats.org/officeDocument/2006/relationships/slideLayout" Target="../slideLayouts/slideLayout171.xml"/><Relationship Id="rId36" Type="http://schemas.openxmlformats.org/officeDocument/2006/relationships/slideLayout" Target="../slideLayouts/slideLayout179.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31" Type="http://schemas.openxmlformats.org/officeDocument/2006/relationships/slideLayout" Target="../slideLayouts/slideLayout174.xml"/><Relationship Id="rId44" Type="http://schemas.openxmlformats.org/officeDocument/2006/relationships/slideLayout" Target="../slideLayouts/slideLayout187.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 Id="rId27" Type="http://schemas.openxmlformats.org/officeDocument/2006/relationships/slideLayout" Target="../slideLayouts/slideLayout170.xml"/><Relationship Id="rId30" Type="http://schemas.openxmlformats.org/officeDocument/2006/relationships/slideLayout" Target="../slideLayouts/slideLayout173.xml"/><Relationship Id="rId35" Type="http://schemas.openxmlformats.org/officeDocument/2006/relationships/slideLayout" Target="../slideLayouts/slideLayout178.xml"/><Relationship Id="rId43" Type="http://schemas.openxmlformats.org/officeDocument/2006/relationships/slideLayout" Target="../slideLayouts/slideLayout186.xml"/><Relationship Id="rId8" Type="http://schemas.openxmlformats.org/officeDocument/2006/relationships/slideLayout" Target="../slideLayouts/slideLayout151.xml"/><Relationship Id="rId3" Type="http://schemas.openxmlformats.org/officeDocument/2006/relationships/slideLayout" Target="../slideLayouts/slideLayout146.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33" Type="http://schemas.openxmlformats.org/officeDocument/2006/relationships/slideLayout" Target="../slideLayouts/slideLayout176.xml"/><Relationship Id="rId38" Type="http://schemas.openxmlformats.org/officeDocument/2006/relationships/slideLayout" Target="../slideLayouts/slideLayout181.xml"/><Relationship Id="rId20" Type="http://schemas.openxmlformats.org/officeDocument/2006/relationships/slideLayout" Target="../slideLayouts/slideLayout163.xml"/><Relationship Id="rId41" Type="http://schemas.openxmlformats.org/officeDocument/2006/relationships/slideLayout" Target="../slideLayouts/slideLayout18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slideLayout" Target="../slideLayouts/slideLayout226.xml"/><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theme" Target="../theme/theme7.xml"/><Relationship Id="rId7" Type="http://schemas.openxmlformats.org/officeDocument/2006/relationships/slideLayout" Target="../slideLayouts/slideLayout19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slideLayout" Target="../slideLayouts/slideLayout228.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slideLayout" Target="../slideLayouts/slideLayout224.xml"/><Relationship Id="rId40" Type="http://schemas.openxmlformats.org/officeDocument/2006/relationships/slideLayout" Target="../slideLayouts/slideLayout227.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8" Type="http://schemas.openxmlformats.org/officeDocument/2006/relationships/slideLayout" Target="../slideLayouts/slideLayout195.xml"/><Relationship Id="rId3" Type="http://schemas.openxmlformats.org/officeDocument/2006/relationships/slideLayout" Target="../slideLayouts/slideLayout190.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slideLayout" Target="../slideLayouts/slideLayout2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theme" Target="../theme/theme8.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theme" Target="../theme/theme9.xml"/><Relationship Id="rId3" Type="http://schemas.openxmlformats.org/officeDocument/2006/relationships/slideLayout" Target="../slideLayouts/slideLayout254.xml"/><Relationship Id="rId21" Type="http://schemas.openxmlformats.org/officeDocument/2006/relationships/slideLayout" Target="../slideLayouts/slideLayout272.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0" Type="http://schemas.openxmlformats.org/officeDocument/2006/relationships/slideLayout" Target="../slideLayouts/slideLayout271.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5" Type="http://schemas.openxmlformats.org/officeDocument/2006/relationships/slideLayout" Target="../slideLayouts/slideLayout256.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49285"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56" r:id="rId4"/>
    <p:sldLayoutId id="2147483661" r:id="rId5"/>
    <p:sldLayoutId id="2147483662" r:id="rId6"/>
    <p:sldLayoutId id="2147483857"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9"/>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0"/>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696709722"/>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1" name="Group 45"/>
          <p:cNvGrpSpPr/>
          <p:nvPr/>
        </p:nvGrpSpPr>
        <p:grpSpPr>
          <a:xfrm>
            <a:off x="-778940" y="686975"/>
            <a:ext cx="287879" cy="12370321"/>
            <a:chOff x="0" y="0"/>
            <a:chExt cx="287877" cy="12370320"/>
          </a:xfrm>
        </p:grpSpPr>
        <p:sp>
          <p:nvSpPr>
            <p:cNvPr id="2" name="Straight Connector 46"/>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3" name="Straight Connector 47"/>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4" name="Straight Connector 48"/>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5" name="Straight Connector 49"/>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6" name="Straight Connector 50"/>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7" name="Straight Connector 51"/>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8" name="Straight Connector 52"/>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9" name="Straight Connector 53"/>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0" name="Straight Connector 54"/>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grpSp>
        <p:nvGrpSpPr>
          <p:cNvPr id="21" name="Group 58"/>
          <p:cNvGrpSpPr/>
          <p:nvPr/>
        </p:nvGrpSpPr>
        <p:grpSpPr>
          <a:xfrm>
            <a:off x="24718892" y="686975"/>
            <a:ext cx="287879" cy="12370321"/>
            <a:chOff x="0" y="0"/>
            <a:chExt cx="287877" cy="12370320"/>
          </a:xfrm>
        </p:grpSpPr>
        <p:sp>
          <p:nvSpPr>
            <p:cNvPr id="12" name="Straight Connector 59"/>
            <p:cNvSpPr/>
            <p:nvPr/>
          </p:nvSpPr>
          <p:spPr>
            <a:xfrm>
              <a:off x="0" y="12370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3" name="Straight Connector 60"/>
            <p:cNvSpPr/>
            <p:nvPr/>
          </p:nvSpPr>
          <p:spPr>
            <a:xfrm>
              <a:off x="0" y="11354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4" name="Straight Connector 61"/>
            <p:cNvSpPr/>
            <p:nvPr/>
          </p:nvSpPr>
          <p:spPr>
            <a:xfrm>
              <a:off x="0" y="96271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5" name="Straight Connector 62"/>
            <p:cNvSpPr/>
            <p:nvPr/>
          </p:nvSpPr>
          <p:spPr>
            <a:xfrm>
              <a:off x="0" y="78999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6" name="Straight Connector 63"/>
            <p:cNvSpPr/>
            <p:nvPr/>
          </p:nvSpPr>
          <p:spPr>
            <a:xfrm>
              <a:off x="0" y="61727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7" name="Straight Connector 64"/>
            <p:cNvSpPr/>
            <p:nvPr/>
          </p:nvSpPr>
          <p:spPr>
            <a:xfrm>
              <a:off x="0" y="44455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8" name="Straight Connector 65"/>
            <p:cNvSpPr/>
            <p:nvPr/>
          </p:nvSpPr>
          <p:spPr>
            <a:xfrm>
              <a:off x="0" y="2718320"/>
              <a:ext cx="287875"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19" name="Straight Connector 66"/>
            <p:cNvSpPr/>
            <p:nvPr/>
          </p:nvSpPr>
          <p:spPr>
            <a:xfrm>
              <a:off x="0" y="991117"/>
              <a:ext cx="287878" cy="1"/>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sp>
          <p:nvSpPr>
            <p:cNvPr id="20" name="Straight Connector 67"/>
            <p:cNvSpPr/>
            <p:nvPr/>
          </p:nvSpPr>
          <p:spPr>
            <a:xfrm>
              <a:off x="0" y="0"/>
              <a:ext cx="287878" cy="0"/>
            </a:xfrm>
            <a:prstGeom prst="line">
              <a:avLst/>
            </a:prstGeom>
            <a:noFill/>
            <a:ln w="12700" cap="flat">
              <a:solidFill>
                <a:srgbClr val="CFE1FF"/>
              </a:solidFill>
              <a:prstDash val="solid"/>
              <a:miter lim="800000"/>
            </a:ln>
            <a:effectLst/>
          </p:spPr>
          <p:txBody>
            <a:bodyPr wrap="square" lIns="121919" tIns="121919" rIns="121919" bIns="121919" numCol="1" anchor="t">
              <a:noAutofit/>
            </a:bodyPr>
            <a:lstStyle/>
            <a:p>
              <a:pPr algn="l" defTabSz="1219200">
                <a:defRPr sz="4800">
                  <a:solidFill>
                    <a:srgbClr val="000000"/>
                  </a:solidFill>
                  <a:latin typeface="Calibri"/>
                  <a:ea typeface="Calibri"/>
                  <a:cs typeface="Calibri"/>
                  <a:sym typeface="Calibri"/>
                </a:defRPr>
              </a:pPr>
              <a:endParaRPr/>
            </a:p>
          </p:txBody>
        </p:sp>
      </p:grpSp>
      <p:pic>
        <p:nvPicPr>
          <p:cNvPr id="22" name="Picture 5" descr="Picture 5"/>
          <p:cNvPicPr>
            <a:picLocks noChangeAspect="1"/>
          </p:cNvPicPr>
          <p:nvPr/>
        </p:nvPicPr>
        <p:blipFill>
          <a:blip r:embed="rId18"/>
          <a:stretch>
            <a:fillRect/>
          </a:stretch>
        </p:blipFill>
        <p:spPr>
          <a:xfrm>
            <a:off x="10487707" y="6182306"/>
            <a:ext cx="3408588" cy="1351385"/>
          </a:xfrm>
          <a:prstGeom prst="rect">
            <a:avLst/>
          </a:prstGeom>
          <a:ln w="12700">
            <a:miter lim="400000"/>
          </a:ln>
        </p:spPr>
      </p:pic>
      <p:pic>
        <p:nvPicPr>
          <p:cNvPr id="23" name="Image" descr="Image"/>
          <p:cNvPicPr>
            <a:picLocks noChangeAspect="1"/>
          </p:cNvPicPr>
          <p:nvPr/>
        </p:nvPicPr>
        <p:blipFill>
          <a:blip r:embed="rId19"/>
          <a:stretch>
            <a:fillRect/>
          </a:stretch>
        </p:blipFill>
        <p:spPr>
          <a:xfrm>
            <a:off x="533815" y="13003352"/>
            <a:ext cx="716923" cy="549610"/>
          </a:xfrm>
          <a:prstGeom prst="rect">
            <a:avLst/>
          </a:prstGeom>
          <a:ln w="12700">
            <a:miter lim="400000"/>
          </a:ln>
        </p:spPr>
      </p:pic>
      <p:sp>
        <p:nvSpPr>
          <p:cNvPr id="24" name="IBM Customer Success / © 2021 IBM Corporation"/>
          <p:cNvSpPr txBox="1"/>
          <p:nvPr/>
        </p:nvSpPr>
        <p:spPr>
          <a:xfrm>
            <a:off x="1160780" y="13142382"/>
            <a:ext cx="530855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solidFill>
                  <a:srgbClr val="D5D5D5"/>
                </a:solidFill>
                <a:latin typeface="IBM Plex Sans"/>
                <a:ea typeface="IBM Plex Sans"/>
                <a:cs typeface="IBM Plex Sans"/>
                <a:sym typeface="IBM Plex Sans"/>
              </a:defRPr>
            </a:pPr>
            <a:r>
              <a:rPr>
                <a:latin typeface="IBM Plex Sans Light"/>
                <a:ea typeface="IBM Plex Sans Light"/>
                <a:cs typeface="IBM Plex Sans Light"/>
                <a:sym typeface="IBM Plex Sans Light"/>
              </a:rPr>
              <a:t>IBM</a:t>
            </a:r>
            <a:r>
              <a:t> </a:t>
            </a:r>
            <a:r>
              <a:rPr spc="18">
                <a:latin typeface="IBM Plex Sans SemiBold"/>
                <a:ea typeface="IBM Plex Sans SemiBold"/>
                <a:cs typeface="IBM Plex Sans SemiBold"/>
                <a:sym typeface="IBM Plex Sans SemiBold"/>
              </a:rPr>
              <a:t>Customer Success</a:t>
            </a:r>
            <a:r>
              <a:rPr b="1" spc="18"/>
              <a:t> </a:t>
            </a:r>
            <a:r>
              <a:rPr spc="18">
                <a:latin typeface="IBM Plex Sans Light"/>
                <a:ea typeface="IBM Plex Sans Light"/>
                <a:cs typeface="IBM Plex Sans Light"/>
                <a:sym typeface="IBM Plex Sans Light"/>
              </a:rPr>
              <a:t>/ © 2021 IBM Corporation</a:t>
            </a:r>
          </a:p>
        </p:txBody>
      </p:sp>
      <p:sp>
        <p:nvSpPr>
          <p:cNvPr id="25" name="Title Text"/>
          <p:cNvSpPr txBox="1">
            <a:spLocks noGrp="1"/>
          </p:cNvSpPr>
          <p:nvPr>
            <p:ph type="title"/>
          </p:nvPr>
        </p:nvSpPr>
        <p:spPr>
          <a:xfrm>
            <a:off x="1219199" y="549274"/>
            <a:ext cx="21945601" cy="26511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26" name="Body Level One…"/>
          <p:cNvSpPr txBox="1">
            <a:spLocks noGrp="1"/>
          </p:cNvSpPr>
          <p:nvPr>
            <p:ph type="body" idx="1"/>
          </p:nvPr>
        </p:nvSpPr>
        <p:spPr>
          <a:xfrm>
            <a:off x="1219199" y="3200399"/>
            <a:ext cx="21945601" cy="1051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27" name="Slide Number"/>
          <p:cNvSpPr txBox="1">
            <a:spLocks noGrp="1"/>
          </p:cNvSpPr>
          <p:nvPr>
            <p:ph type="sldNum" sz="quarter" idx="2"/>
          </p:nvPr>
        </p:nvSpPr>
        <p:spPr>
          <a:xfrm>
            <a:off x="23950928" y="13258798"/>
            <a:ext cx="256541" cy="254001"/>
          </a:xfrm>
          <a:prstGeom prst="rect">
            <a:avLst/>
          </a:prstGeom>
          <a:ln w="12700">
            <a:miter lim="400000"/>
          </a:ln>
        </p:spPr>
        <p:txBody>
          <a:bodyPr wrap="none" lIns="0" tIns="0" rIns="0" bIns="0" anchor="ctr">
            <a:spAutoFit/>
          </a:bodyPr>
          <a:lstStyle>
            <a:lvl1pPr defTabSz="1219200">
              <a:defRPr sz="1600">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2270289291"/>
      </p:ext>
    </p:extLst>
  </p:cSld>
  <p:clrMap bg1="lt1" tx1="dk1" bg2="lt2" tx2="dk2" accent1="accent1" accent2="accent2" accent3="accent3" accent4="accent4" accent5="accent5" accent6="accent6" hlink="hlink" folHlink="folHlink"/>
  <p:sldLayoutIdLst>
    <p:sldLayoutId id="2147484053" r:id="rId1"/>
    <p:sldLayoutId id="2147484054" r:id="rId2"/>
    <p:sldLayoutId id="2147484055" r:id="rId3"/>
    <p:sldLayoutId id="2147484056" r:id="rId4"/>
    <p:sldLayoutId id="2147484057" r:id="rId5"/>
    <p:sldLayoutId id="2147484058" r:id="rId6"/>
    <p:sldLayoutId id="2147484059" r:id="rId7"/>
    <p:sldLayoutId id="2147484060" r:id="rId8"/>
    <p:sldLayoutId id="2147484061" r:id="rId9"/>
    <p:sldLayoutId id="2147484062" r:id="rId10"/>
    <p:sldLayoutId id="2147484063" r:id="rId11"/>
    <p:sldLayoutId id="2147484064" r:id="rId12"/>
    <p:sldLayoutId id="2147484065" r:id="rId13"/>
    <p:sldLayoutId id="2147484066" r:id="rId14"/>
    <p:sldLayoutId id="2147484067" r:id="rId15"/>
    <p:sldLayoutId id="2147484068" r:id="rId16"/>
  </p:sldLayoutIdLst>
  <p:transition spd="med"/>
  <p:txStyles>
    <p:titleStyle>
      <a:lvl1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1pPr>
      <a:lvl2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2pPr>
      <a:lvl3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3pPr>
      <a:lvl4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4pPr>
      <a:lvl5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5pPr>
      <a:lvl6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6pPr>
      <a:lvl7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7pPr>
      <a:lvl8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8pPr>
      <a:lvl9pPr marL="0" marR="0" indent="0" algn="l" defTabSz="1828800" latinLnBrk="0">
        <a:lnSpc>
          <a:spcPct val="90000"/>
        </a:lnSpc>
        <a:spcBef>
          <a:spcPts val="0"/>
        </a:spcBef>
        <a:spcAft>
          <a:spcPts val="0"/>
        </a:spcAft>
        <a:buClrTx/>
        <a:buSzTx/>
        <a:buFontTx/>
        <a:buNone/>
        <a:tabLst/>
        <a:defRPr sz="6400" b="1" i="0" u="none" strike="noStrike" cap="none" spc="0" baseline="0">
          <a:solidFill>
            <a:srgbClr val="000000"/>
          </a:solidFill>
          <a:uFillTx/>
          <a:latin typeface="IBM Plex Sans"/>
          <a:ea typeface="IBM Plex Sans"/>
          <a:cs typeface="IBM Plex Sans"/>
          <a:sym typeface="IBM Plex Sans"/>
        </a:defRPr>
      </a:lvl9pPr>
    </p:titleStyle>
    <p:bodyStyle>
      <a:lvl1pPr marL="0" marR="0" indent="0" algn="l" defTabSz="1828800" latinLnBrk="0">
        <a:lnSpc>
          <a:spcPts val="4200"/>
        </a:lnSpc>
        <a:spcBef>
          <a:spcPts val="1800"/>
        </a:spcBef>
        <a:spcAft>
          <a:spcPts val="0"/>
        </a:spcAft>
        <a:buClrTx/>
        <a:buSzTx/>
        <a:buFontTx/>
        <a:buNone/>
        <a:tabLst/>
        <a:defRPr sz="3200" b="0" i="0" u="none" strike="noStrike" cap="none" spc="0" baseline="0">
          <a:solidFill>
            <a:srgbClr val="000000"/>
          </a:solidFill>
          <a:uFillTx/>
          <a:latin typeface="IBM Plex Sans"/>
          <a:ea typeface="IBM Plex Sans"/>
          <a:cs typeface="IBM Plex Sans"/>
          <a:sym typeface="IBM Plex Sans"/>
        </a:defRPr>
      </a:lvl1pPr>
      <a:lvl2pPr marL="11049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2pPr>
      <a:lvl3pPr marL="11430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3pPr>
      <a:lvl4pPr marL="1485900" marR="0" indent="-4572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4pPr>
      <a:lvl5pPr marL="2133600" marR="0" indent="-76200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5pPr>
      <a:lvl6pPr marL="21365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6pPr>
      <a:lvl7pPr marL="24794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7pPr>
      <a:lvl8pPr marL="28223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8pPr>
      <a:lvl9pPr marL="3165230" marR="0" indent="-422030" algn="l" defTabSz="1828800" latinLnBrk="0">
        <a:lnSpc>
          <a:spcPts val="4200"/>
        </a:lnSpc>
        <a:spcBef>
          <a:spcPts val="1800"/>
        </a:spcBef>
        <a:spcAft>
          <a:spcPts val="0"/>
        </a:spcAft>
        <a:buClrTx/>
        <a:buSzPct val="100000"/>
        <a:buFontTx/>
        <a:buChar char="•"/>
        <a:tabLst/>
        <a:defRPr sz="3200" b="0" i="0" u="none" strike="noStrike" cap="none" spc="0" baseline="0">
          <a:solidFill>
            <a:srgbClr val="000000"/>
          </a:solidFill>
          <a:uFillTx/>
          <a:latin typeface="IBM Plex Sans"/>
          <a:ea typeface="IBM Plex Sans"/>
          <a:cs typeface="IBM Plex Sans"/>
          <a:sym typeface="IBM Plex Sans"/>
        </a:defRPr>
      </a:lvl9pPr>
    </p:bodyStyle>
    <p:otherStyle>
      <a:lvl1pPr marL="0" marR="0" indent="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1pPr>
      <a:lvl2pPr marL="0" marR="0" indent="457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2pPr>
      <a:lvl3pPr marL="0" marR="0" indent="914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3pPr>
      <a:lvl4pPr marL="0" marR="0" indent="1371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4pPr>
      <a:lvl5pPr marL="0" marR="0" indent="18288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5pPr>
      <a:lvl6pPr marL="0" marR="0" indent="22860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6pPr>
      <a:lvl7pPr marL="0" marR="0" indent="27432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7pPr>
      <a:lvl8pPr marL="0" marR="0" indent="32004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8pPr>
      <a:lvl9pPr marL="0" marR="0" indent="3657600" algn="ctr" defTabSz="121920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3"/>
          </p:nvPr>
        </p:nvSpPr>
        <p:spPr>
          <a:xfrm>
            <a:off x="609776" y="12767735"/>
            <a:ext cx="10972624" cy="444499"/>
          </a:xfrm>
          <a:prstGeom prst="rect">
            <a:avLst/>
          </a:prstGeom>
        </p:spPr>
        <p:txBody>
          <a:bodyPr vert="horz" lIns="0" tIns="0" rIns="0" bIns="0" rtlCol="0" anchor="ctr"/>
          <a:lstStyle>
            <a:lvl1pPr marL="0" marR="0" indent="0" algn="l" defTabSz="1827596" rtl="0" eaLnBrk="1" fontAlgn="auto" latinLnBrk="0" hangingPunct="1">
              <a:lnSpc>
                <a:spcPct val="100000"/>
              </a:lnSpc>
              <a:spcBef>
                <a:spcPts val="0"/>
              </a:spcBef>
              <a:spcAft>
                <a:spcPts val="0"/>
              </a:spcAft>
              <a:buClrTx/>
              <a:buSzTx/>
              <a:buFontTx/>
              <a:buNone/>
              <a:tabLst/>
              <a:defRPr sz="1599">
                <a:solidFill>
                  <a:schemeClr val="bg1"/>
                </a:solidFill>
              </a:defRPr>
            </a:lvl1pPr>
          </a:lstStyle>
          <a:p>
            <a:r>
              <a:rPr lang="en-US"/>
              <a:t>IBM Cloud / May 2021/ © 2021 IBM Corporation</a:t>
            </a:r>
          </a:p>
        </p:txBody>
      </p:sp>
      <p:sp>
        <p:nvSpPr>
          <p:cNvPr id="8" name="Slide Number Placeholder 7"/>
          <p:cNvSpPr>
            <a:spLocks noGrp="1"/>
          </p:cNvSpPr>
          <p:nvPr>
            <p:ph type="sldNum" sz="quarter" idx="4"/>
          </p:nvPr>
        </p:nvSpPr>
        <p:spPr>
          <a:xfrm>
            <a:off x="18897600" y="12767735"/>
            <a:ext cx="4876619" cy="444499"/>
          </a:xfrm>
          <a:prstGeom prst="rect">
            <a:avLst/>
          </a:prstGeom>
        </p:spPr>
        <p:txBody>
          <a:bodyPr vert="horz" lIns="0" tIns="0" rIns="0" bIns="0" rtlCol="0" anchor="ctr"/>
          <a:lstStyle>
            <a:lvl1pPr algn="r">
              <a:defRPr sz="1599">
                <a:solidFill>
                  <a:schemeClr val="bg1"/>
                </a:solidFill>
              </a:defRPr>
            </a:lvl1pPr>
          </a:lstStyle>
          <a:p>
            <a:fld id="{59395FB3-9C97-154F-86B2-7E381B951268}" type="slidenum">
              <a:rPr lang="en-US" smtClean="0"/>
              <a:pPr/>
              <a:t>‹#›</a:t>
            </a:fld>
            <a:endParaRPr lang="en-US"/>
          </a:p>
        </p:txBody>
      </p:sp>
      <p:grpSp>
        <p:nvGrpSpPr>
          <p:cNvPr id="59" name="Group 58"/>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935903145"/>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charset="0"/>
          <a:ea typeface="IBM Plex Sans" charset="0"/>
          <a:cs typeface="IBM Plex Sans" charset="0"/>
        </a:defRPr>
      </a:lvl1pPr>
      <a:lvl2pPr marL="456777" indent="-45677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charset="0"/>
          <a:ea typeface="IBM Plex Sans" charset="0"/>
          <a:cs typeface="IBM Plex Sans" charset="0"/>
        </a:defRPr>
      </a:lvl2pPr>
      <a:lvl3pPr marL="913554" indent="-376419"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charset="0"/>
          <a:ea typeface="IBM Plex Sans" charset="0"/>
          <a:cs typeface="IBM Plex Sans" charset="0"/>
        </a:defRPr>
      </a:lvl3pPr>
      <a:lvl4pPr marL="1674849" indent="-515989"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charset="0"/>
          <a:ea typeface="IBM Plex Sans" charset="0"/>
          <a:cs typeface="IBM Plex Sans" charset="0"/>
        </a:defRPr>
      </a:lvl4pPr>
      <a:lvl5pPr marL="2140085" indent="-45677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charset="0"/>
          <a:ea typeface="IBM Plex Sans" charset="0"/>
          <a:cs typeface="IBM Plex Sans" charset="0"/>
        </a:defRPr>
      </a:lvl5pPr>
      <a:lvl6pPr marL="4219296" indent="-345461" algn="l" rtl="0" eaLnBrk="1" fontAlgn="base" hangingPunct="1">
        <a:spcBef>
          <a:spcPct val="20000"/>
        </a:spcBef>
        <a:spcAft>
          <a:spcPct val="0"/>
        </a:spcAft>
        <a:buClr>
          <a:schemeClr val="bg1"/>
        </a:buClr>
        <a:buChar char="»"/>
        <a:defRPr sz="3381">
          <a:solidFill>
            <a:schemeClr val="bg1"/>
          </a:solidFill>
          <a:latin typeface="Arial" charset="0"/>
        </a:defRPr>
      </a:lvl6pPr>
      <a:lvl7pPr marL="5185242" indent="-345461" algn="l" rtl="0" eaLnBrk="1" fontAlgn="base" hangingPunct="1">
        <a:spcBef>
          <a:spcPct val="20000"/>
        </a:spcBef>
        <a:spcAft>
          <a:spcPct val="0"/>
        </a:spcAft>
        <a:buClr>
          <a:schemeClr val="bg1"/>
        </a:buClr>
        <a:buChar char="»"/>
        <a:defRPr sz="3381">
          <a:solidFill>
            <a:schemeClr val="bg1"/>
          </a:solidFill>
          <a:latin typeface="Arial" charset="0"/>
        </a:defRPr>
      </a:lvl7pPr>
      <a:lvl8pPr marL="6151188" indent="-345461" algn="l" rtl="0" eaLnBrk="1" fontAlgn="base" hangingPunct="1">
        <a:spcBef>
          <a:spcPct val="20000"/>
        </a:spcBef>
        <a:spcAft>
          <a:spcPct val="0"/>
        </a:spcAft>
        <a:buClr>
          <a:schemeClr val="bg1"/>
        </a:buClr>
        <a:buChar char="»"/>
        <a:defRPr sz="3381">
          <a:solidFill>
            <a:schemeClr val="bg1"/>
          </a:solidFill>
          <a:latin typeface="Arial" charset="0"/>
        </a:defRPr>
      </a:lvl8pPr>
      <a:lvl9pPr marL="7117133" indent="-345461"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891" rtl="0" eaLnBrk="1" latinLnBrk="0" hangingPunct="1">
        <a:defRPr sz="3804" kern="1200">
          <a:solidFill>
            <a:schemeClr val="tx1"/>
          </a:solidFill>
          <a:latin typeface="+mn-lt"/>
          <a:ea typeface="+mn-ea"/>
          <a:cs typeface="+mn-cs"/>
        </a:defRPr>
      </a:lvl1pPr>
      <a:lvl2pPr marL="965943" algn="l" defTabSz="1931891" rtl="0" eaLnBrk="1" latinLnBrk="0" hangingPunct="1">
        <a:defRPr sz="3804" kern="1200">
          <a:solidFill>
            <a:schemeClr val="tx1"/>
          </a:solidFill>
          <a:latin typeface="+mn-lt"/>
          <a:ea typeface="+mn-ea"/>
          <a:cs typeface="+mn-cs"/>
        </a:defRPr>
      </a:lvl2pPr>
      <a:lvl3pPr marL="1931891" algn="l" defTabSz="1931891" rtl="0" eaLnBrk="1" latinLnBrk="0" hangingPunct="1">
        <a:defRPr sz="3804" kern="1200">
          <a:solidFill>
            <a:schemeClr val="tx1"/>
          </a:solidFill>
          <a:latin typeface="+mn-lt"/>
          <a:ea typeface="+mn-ea"/>
          <a:cs typeface="+mn-cs"/>
        </a:defRPr>
      </a:lvl3pPr>
      <a:lvl4pPr marL="2897832" algn="l" defTabSz="1931891" rtl="0" eaLnBrk="1" latinLnBrk="0" hangingPunct="1">
        <a:defRPr sz="3804" kern="1200">
          <a:solidFill>
            <a:schemeClr val="tx1"/>
          </a:solidFill>
          <a:latin typeface="+mn-lt"/>
          <a:ea typeface="+mn-ea"/>
          <a:cs typeface="+mn-cs"/>
        </a:defRPr>
      </a:lvl4pPr>
      <a:lvl5pPr marL="3863777" algn="l" defTabSz="1931891" rtl="0" eaLnBrk="1" latinLnBrk="0" hangingPunct="1">
        <a:defRPr sz="3804" kern="1200">
          <a:solidFill>
            <a:schemeClr val="tx1"/>
          </a:solidFill>
          <a:latin typeface="+mn-lt"/>
          <a:ea typeface="+mn-ea"/>
          <a:cs typeface="+mn-cs"/>
        </a:defRPr>
      </a:lvl5pPr>
      <a:lvl6pPr marL="4829723" algn="l" defTabSz="1931891" rtl="0" eaLnBrk="1" latinLnBrk="0" hangingPunct="1">
        <a:defRPr sz="3804" kern="1200">
          <a:solidFill>
            <a:schemeClr val="tx1"/>
          </a:solidFill>
          <a:latin typeface="+mn-lt"/>
          <a:ea typeface="+mn-ea"/>
          <a:cs typeface="+mn-cs"/>
        </a:defRPr>
      </a:lvl6pPr>
      <a:lvl7pPr marL="5795666" algn="l" defTabSz="1931891" rtl="0" eaLnBrk="1" latinLnBrk="0" hangingPunct="1">
        <a:defRPr sz="3804" kern="1200">
          <a:solidFill>
            <a:schemeClr val="tx1"/>
          </a:solidFill>
          <a:latin typeface="+mn-lt"/>
          <a:ea typeface="+mn-ea"/>
          <a:cs typeface="+mn-cs"/>
        </a:defRPr>
      </a:lvl7pPr>
      <a:lvl8pPr marL="6761609" algn="l" defTabSz="1931891" rtl="0" eaLnBrk="1" latinLnBrk="0" hangingPunct="1">
        <a:defRPr sz="3804" kern="1200">
          <a:solidFill>
            <a:schemeClr val="tx1"/>
          </a:solidFill>
          <a:latin typeface="+mn-lt"/>
          <a:ea typeface="+mn-ea"/>
          <a:cs typeface="+mn-cs"/>
        </a:defRPr>
      </a:lvl8pPr>
      <a:lvl9pPr marL="7727555" algn="l" defTabSz="1931891"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9"/>
            <a:ext cx="11045952" cy="11452352"/>
          </a:xfrm>
          <a:prstGeom prst="rect">
            <a:avLst/>
          </a:prstGeom>
        </p:spPr>
        <p:txBody>
          <a:bodyPr vert="horz" lIns="0" tIns="0" rIns="0" bIns="0" rtlCol="0" anchor="t">
            <a:noAutofit/>
          </a:bodyPr>
          <a:lstStyle/>
          <a:p>
            <a:r>
              <a:rPr lang="en-GB"/>
              <a:t>Click to edit Master title style</a:t>
            </a:r>
            <a:endParaRPr lang="en-US" dirty="0"/>
          </a:p>
        </p:txBody>
      </p:sp>
      <p:sp>
        <p:nvSpPr>
          <p:cNvPr id="5" name="Text Placeholder"/>
          <p:cNvSpPr>
            <a:spLocks noGrp="1"/>
          </p:cNvSpPr>
          <p:nvPr>
            <p:ph type="body" idx="1"/>
          </p:nvPr>
        </p:nvSpPr>
        <p:spPr>
          <a:xfrm>
            <a:off x="12777216" y="536449"/>
            <a:ext cx="10997184"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Footer Placeholder"/>
          <p:cNvSpPr>
            <a:spLocks noGrp="1"/>
          </p:cNvSpPr>
          <p:nvPr>
            <p:ph type="ftr" sz="quarter" idx="3"/>
          </p:nvPr>
        </p:nvSpPr>
        <p:spPr>
          <a:xfrm>
            <a:off x="609777" y="12767735"/>
            <a:ext cx="10972627" cy="444499"/>
          </a:xfrm>
          <a:prstGeom prst="rect">
            <a:avLst/>
          </a:prstGeom>
        </p:spPr>
        <p:txBody>
          <a:bodyPr vert="horz" lIns="0" tIns="0" rIns="0" bIns="0" rtlCol="0" anchor="ctr"/>
          <a:lstStyle>
            <a:lvl1pPr marL="0" marR="0" indent="0" algn="l" defTabSz="1827620" rtl="0" eaLnBrk="1" fontAlgn="auto" latinLnBrk="0" hangingPunct="1">
              <a:lnSpc>
                <a:spcPct val="100000"/>
              </a:lnSpc>
              <a:spcBef>
                <a:spcPts val="0"/>
              </a:spcBef>
              <a:spcAft>
                <a:spcPts val="0"/>
              </a:spcAft>
              <a:buClrTx/>
              <a:buSzTx/>
              <a:buFontTx/>
              <a:buNone/>
              <a:tabLst/>
              <a:defRPr sz="1599">
                <a:solidFill>
                  <a:schemeClr val="bg1"/>
                </a:solidFill>
                <a:latin typeface="IBM Plex Sans" panose="020B0503050203000203" pitchFamily="34" charset="0"/>
              </a:defRPr>
            </a:lvl1pPr>
          </a:lstStyle>
          <a:p>
            <a:r>
              <a:rPr lang="en-US"/>
              <a:t>IBM Cloud / May 2021/ © 2021 IBM Corporation</a:t>
            </a:r>
            <a:endParaRPr lang="en-US" dirty="0"/>
          </a:p>
        </p:txBody>
      </p:sp>
      <p:sp>
        <p:nvSpPr>
          <p:cNvPr id="8" name="Slide Number Placeholder"/>
          <p:cNvSpPr>
            <a:spLocks noGrp="1"/>
          </p:cNvSpPr>
          <p:nvPr>
            <p:ph type="sldNum" sz="quarter" idx="4"/>
          </p:nvPr>
        </p:nvSpPr>
        <p:spPr>
          <a:xfrm>
            <a:off x="18897603" y="12767735"/>
            <a:ext cx="4876619" cy="444499"/>
          </a:xfrm>
          <a:prstGeom prst="rect">
            <a:avLst/>
          </a:prstGeom>
        </p:spPr>
        <p:txBody>
          <a:bodyPr vert="horz" lIns="0" tIns="0" rIns="0" bIns="0" rtlCol="0" anchor="ctr"/>
          <a:lstStyle>
            <a:lvl1pPr algn="r">
              <a:defRPr sz="1599">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1"/>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21109865"/>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hdr="0" dt="0"/>
  <p:txStyles>
    <p:titleStyle>
      <a:lvl1pPr algn="l" rtl="0" eaLnBrk="1" fontAlgn="base" hangingPunct="1">
        <a:lnSpc>
          <a:spcPct val="90000"/>
        </a:lnSpc>
        <a:spcBef>
          <a:spcPct val="0"/>
        </a:spcBef>
        <a:spcAft>
          <a:spcPct val="0"/>
        </a:spcAft>
        <a:defRPr sz="6394"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54"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915"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69"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825" algn="l" rtl="0" eaLnBrk="1" fontAlgn="base" hangingPunct="1">
        <a:lnSpc>
          <a:spcPct val="90000"/>
        </a:lnSpc>
        <a:spcBef>
          <a:spcPct val="0"/>
        </a:spcBef>
        <a:spcAft>
          <a:spcPct val="0"/>
        </a:spcAft>
        <a:defRPr sz="5915">
          <a:solidFill>
            <a:srgbClr val="191919"/>
          </a:solidFill>
          <a:latin typeface="HelvNeue Light for IBM" pitchFamily="34" charset="0"/>
        </a:defRPr>
      </a:lvl9pPr>
    </p:titleStyle>
    <p:bodyStyle>
      <a:lvl1pPr marL="0" indent="0" algn="l" rtl="0" eaLnBrk="1" fontAlgn="base" hangingPunct="1">
        <a:lnSpc>
          <a:spcPct val="100000"/>
        </a:lnSpc>
        <a:spcBef>
          <a:spcPts val="2931"/>
        </a:spcBef>
        <a:spcAft>
          <a:spcPct val="0"/>
        </a:spcAft>
        <a:buClr>
          <a:srgbClr val="6D6E70"/>
        </a:buClr>
        <a:buSzPct val="90000"/>
        <a:buFont typeface="Wingdings" pitchFamily="2" charset="2"/>
        <a:buNone/>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456782"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913568" indent="-462867" algn="l" rtl="0" eaLnBrk="1" fontAlgn="base" hangingPunct="1">
        <a:lnSpc>
          <a:spcPct val="100000"/>
        </a:lnSpc>
        <a:spcBef>
          <a:spcPts val="2931"/>
        </a:spcBef>
        <a:spcAft>
          <a:spcPct val="0"/>
        </a:spcAft>
        <a:buClr>
          <a:schemeClr val="bg1"/>
        </a:buClr>
        <a:buSzPct val="100000"/>
        <a:buFont typeface="Arial" panose="020B0604020202020204" pitchFamily="34" charset="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674871" indent="-462867" algn="l" rtl="0" eaLnBrk="1" fontAlgn="base" hangingPunct="1">
        <a:lnSpc>
          <a:spcPct val="100000"/>
        </a:lnSpc>
        <a:spcBef>
          <a:spcPts val="2931"/>
        </a:spcBef>
        <a:spcAft>
          <a:spcPct val="0"/>
        </a:spcAft>
        <a:buClr>
          <a:schemeClr val="bg1"/>
        </a:buClr>
        <a:buSzPct val="100000"/>
        <a:buFont typeface=".AppleSystemUIFont" charset="-120"/>
        <a:buChar char="–"/>
        <a:tabLst/>
        <a:defRPr sz="373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2140112" indent="-462867" algn="l" rtl="0" eaLnBrk="1" fontAlgn="base" hangingPunct="1">
        <a:lnSpc>
          <a:spcPct val="100000"/>
        </a:lnSpc>
        <a:spcBef>
          <a:spcPts val="2931"/>
        </a:spcBef>
        <a:spcAft>
          <a:spcPct val="0"/>
        </a:spcAft>
        <a:buClr>
          <a:schemeClr val="bg1"/>
        </a:buClr>
        <a:buFont typeface=".AppleSystemUIFont" charset="-120"/>
        <a:buChar char="»"/>
        <a:tabLst/>
        <a:defRPr sz="373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4219349" indent="-345467" algn="l" rtl="0" eaLnBrk="1" fontAlgn="base" hangingPunct="1">
        <a:spcBef>
          <a:spcPct val="20000"/>
        </a:spcBef>
        <a:spcAft>
          <a:spcPct val="0"/>
        </a:spcAft>
        <a:buClr>
          <a:schemeClr val="bg1"/>
        </a:buClr>
        <a:buChar char="»"/>
        <a:defRPr sz="3381">
          <a:solidFill>
            <a:schemeClr val="bg1"/>
          </a:solidFill>
          <a:latin typeface="Arial" charset="0"/>
        </a:defRPr>
      </a:lvl6pPr>
      <a:lvl7pPr marL="5185308" indent="-345467" algn="l" rtl="0" eaLnBrk="1" fontAlgn="base" hangingPunct="1">
        <a:spcBef>
          <a:spcPct val="20000"/>
        </a:spcBef>
        <a:spcAft>
          <a:spcPct val="0"/>
        </a:spcAft>
        <a:buClr>
          <a:schemeClr val="bg1"/>
        </a:buClr>
        <a:buChar char="»"/>
        <a:defRPr sz="3381">
          <a:solidFill>
            <a:schemeClr val="bg1"/>
          </a:solidFill>
          <a:latin typeface="Arial" charset="0"/>
        </a:defRPr>
      </a:lvl7pPr>
      <a:lvl8pPr marL="6151265" indent="-345467" algn="l" rtl="0" eaLnBrk="1" fontAlgn="base" hangingPunct="1">
        <a:spcBef>
          <a:spcPct val="20000"/>
        </a:spcBef>
        <a:spcAft>
          <a:spcPct val="0"/>
        </a:spcAft>
        <a:buClr>
          <a:schemeClr val="bg1"/>
        </a:buClr>
        <a:buChar char="»"/>
        <a:defRPr sz="3381">
          <a:solidFill>
            <a:schemeClr val="bg1"/>
          </a:solidFill>
          <a:latin typeface="Arial" charset="0"/>
        </a:defRPr>
      </a:lvl8pPr>
      <a:lvl9pPr marL="7117224" indent="-345467" algn="l" rtl="0" eaLnBrk="1" fontAlgn="base" hangingPunct="1">
        <a:spcBef>
          <a:spcPct val="20000"/>
        </a:spcBef>
        <a:spcAft>
          <a:spcPct val="0"/>
        </a:spcAft>
        <a:buClr>
          <a:schemeClr val="bg1"/>
        </a:buClr>
        <a:buChar char="»"/>
        <a:defRPr sz="3381">
          <a:solidFill>
            <a:schemeClr val="bg1"/>
          </a:solidFill>
          <a:latin typeface="Arial" charset="0"/>
        </a:defRPr>
      </a:lvl9pPr>
    </p:bodyStyle>
    <p:otherStyle>
      <a:defPPr>
        <a:defRPr lang="en-US"/>
      </a:defPPr>
      <a:lvl1pPr marL="0" algn="l" defTabSz="1931915" rtl="0" eaLnBrk="1" latinLnBrk="0" hangingPunct="1">
        <a:defRPr sz="3804" kern="1200">
          <a:solidFill>
            <a:schemeClr val="tx1"/>
          </a:solidFill>
          <a:latin typeface="+mn-lt"/>
          <a:ea typeface="+mn-ea"/>
          <a:cs typeface="+mn-cs"/>
        </a:defRPr>
      </a:lvl1pPr>
      <a:lvl2pPr marL="965954" algn="l" defTabSz="1931915" rtl="0" eaLnBrk="1" latinLnBrk="0" hangingPunct="1">
        <a:defRPr sz="3804" kern="1200">
          <a:solidFill>
            <a:schemeClr val="tx1"/>
          </a:solidFill>
          <a:latin typeface="+mn-lt"/>
          <a:ea typeface="+mn-ea"/>
          <a:cs typeface="+mn-cs"/>
        </a:defRPr>
      </a:lvl2pPr>
      <a:lvl3pPr marL="1931915" algn="l" defTabSz="1931915" rtl="0" eaLnBrk="1" latinLnBrk="0" hangingPunct="1">
        <a:defRPr sz="3804" kern="1200">
          <a:solidFill>
            <a:schemeClr val="tx1"/>
          </a:solidFill>
          <a:latin typeface="+mn-lt"/>
          <a:ea typeface="+mn-ea"/>
          <a:cs typeface="+mn-cs"/>
        </a:defRPr>
      </a:lvl3pPr>
      <a:lvl4pPr marL="2897869" algn="l" defTabSz="1931915" rtl="0" eaLnBrk="1" latinLnBrk="0" hangingPunct="1">
        <a:defRPr sz="3804" kern="1200">
          <a:solidFill>
            <a:schemeClr val="tx1"/>
          </a:solidFill>
          <a:latin typeface="+mn-lt"/>
          <a:ea typeface="+mn-ea"/>
          <a:cs typeface="+mn-cs"/>
        </a:defRPr>
      </a:lvl4pPr>
      <a:lvl5pPr marL="3863825" algn="l" defTabSz="1931915" rtl="0" eaLnBrk="1" latinLnBrk="0" hangingPunct="1">
        <a:defRPr sz="3804" kern="1200">
          <a:solidFill>
            <a:schemeClr val="tx1"/>
          </a:solidFill>
          <a:latin typeface="+mn-lt"/>
          <a:ea typeface="+mn-ea"/>
          <a:cs typeface="+mn-cs"/>
        </a:defRPr>
      </a:lvl5pPr>
      <a:lvl6pPr marL="4829784" algn="l" defTabSz="1931915" rtl="0" eaLnBrk="1" latinLnBrk="0" hangingPunct="1">
        <a:defRPr sz="3804" kern="1200">
          <a:solidFill>
            <a:schemeClr val="tx1"/>
          </a:solidFill>
          <a:latin typeface="+mn-lt"/>
          <a:ea typeface="+mn-ea"/>
          <a:cs typeface="+mn-cs"/>
        </a:defRPr>
      </a:lvl6pPr>
      <a:lvl7pPr marL="5795738" algn="l" defTabSz="1931915" rtl="0" eaLnBrk="1" latinLnBrk="0" hangingPunct="1">
        <a:defRPr sz="3804" kern="1200">
          <a:solidFill>
            <a:schemeClr val="tx1"/>
          </a:solidFill>
          <a:latin typeface="+mn-lt"/>
          <a:ea typeface="+mn-ea"/>
          <a:cs typeface="+mn-cs"/>
        </a:defRPr>
      </a:lvl7pPr>
      <a:lvl8pPr marL="6761694" algn="l" defTabSz="1931915" rtl="0" eaLnBrk="1" latinLnBrk="0" hangingPunct="1">
        <a:defRPr sz="3804" kern="1200">
          <a:solidFill>
            <a:schemeClr val="tx1"/>
          </a:solidFill>
          <a:latin typeface="+mn-lt"/>
          <a:ea typeface="+mn-ea"/>
          <a:cs typeface="+mn-cs"/>
        </a:defRPr>
      </a:lvl8pPr>
      <a:lvl9pPr marL="7727651" algn="l" defTabSz="1931915" rtl="0" eaLnBrk="1" latinLnBrk="0" hangingPunct="1">
        <a:defRPr sz="38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9"/>
            </p:custDataLst>
          </p:nvPr>
        </p:nvGraphicFramePr>
        <p:xfrm>
          <a:off x="4237" y="4237"/>
          <a:ext cx="4234" cy="4234"/>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2"/>
                      <a:stretch>
                        <a:fillRect/>
                      </a:stretch>
                    </p:blipFill>
                    <p:spPr>
                      <a:xfrm>
                        <a:off x="4237" y="4237"/>
                        <a:ext cx="4234" cy="4234"/>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0"/>
            </p:custDataLst>
          </p:nvPr>
        </p:nvSpPr>
        <p:spPr bwMode="auto">
          <a:xfrm>
            <a:off x="1" y="1"/>
            <a:ext cx="423334" cy="423334"/>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1829242" rtl="0" eaLnBrk="1" fontAlgn="auto" latinLnBrk="0" hangingPunct="1">
              <a:lnSpc>
                <a:spcPct val="100000"/>
              </a:lnSpc>
              <a:spcBef>
                <a:spcPts val="0"/>
              </a:spcBef>
              <a:spcAft>
                <a:spcPts val="0"/>
              </a:spcAft>
              <a:buClrTx/>
              <a:buSzTx/>
              <a:buFontTx/>
              <a:buNone/>
              <a:tabLst/>
            </a:pPr>
            <a:endParaRPr kumimoji="0" lang="en-US" sz="6400" b="0" i="0" u="none" strike="noStrike" kern="1200" cap="none" spc="0" normalizeH="0" baseline="0" noProof="0" dirty="0">
              <a:ln>
                <a:noFill/>
              </a:ln>
              <a:solidFill>
                <a:schemeClr val="tx1"/>
              </a:solidFill>
              <a:effectLst/>
              <a:uLnTx/>
              <a:uFillTx/>
              <a:latin typeface="IBM Plex Sans" panose="020B0503050203000203"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b="0" i="0">
                <a:solidFill>
                  <a:schemeClr val="bg1"/>
                </a:solidFill>
                <a:latin typeface="IBM Plex Sans" panose="020B0503050203000203" pitchFamily="34" charset="0"/>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b="0" i="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292613" y="-294640"/>
            <a:ext cx="24971254"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39962856"/>
      </p:ext>
    </p:extLst>
  </p:cSld>
  <p:clrMap bg1="dk1" tx1="lt1" bg2="dk2" tx2="lt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6" r:id="rId34"/>
    <p:sldLayoutId id="2147483787" r:id="rId35"/>
    <p:sldLayoutId id="2147483788" r:id="rId36"/>
    <p:sldLayoutId id="2147483791" r:id="rId37"/>
  </p:sldLayoutIdLst>
  <p:hf hdr="0" dt="0"/>
  <p:txStyles>
    <p:titleStyle>
      <a:lvl1pPr algn="l" rtl="0" eaLnBrk="1" fontAlgn="base" hangingPunct="1">
        <a:lnSpc>
          <a:spcPct val="90000"/>
        </a:lnSpc>
        <a:spcBef>
          <a:spcPct val="0"/>
        </a:spcBef>
        <a:spcAft>
          <a:spcPct val="0"/>
        </a:spcAft>
        <a:defRPr sz="6400"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rgbClr val="6D6E70"/>
        </a:buClr>
        <a:buSzPct val="90000"/>
        <a:buFont typeface="IBM Plex Sans" pitchFamily="2" charset="2"/>
        <a:buNone/>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4"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463284" algn="l" rtl="0" eaLnBrk="1" fontAlgn="base" hangingPunct="1">
        <a:lnSpc>
          <a:spcPct val="100000"/>
        </a:lnSpc>
        <a:spcBef>
          <a:spcPts val="2934"/>
        </a:spcBef>
        <a:spcAft>
          <a:spcPct val="0"/>
        </a:spcAft>
        <a:buClr>
          <a:schemeClr val="bg1"/>
        </a:buClr>
        <a:buSzPct val="100000"/>
        <a:buFont typeface="Arial" panose="020B0604020202020204" pitchFamily="34" charset="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80" indent="-463284" algn="l" rtl="0" eaLnBrk="1" fontAlgn="base" hangingPunct="1">
        <a:lnSpc>
          <a:spcPct val="100000"/>
        </a:lnSpc>
        <a:spcBef>
          <a:spcPts val="2934"/>
        </a:spcBef>
        <a:spcAft>
          <a:spcPct val="0"/>
        </a:spcAft>
        <a:buClr>
          <a:schemeClr val="bg1"/>
        </a:buClr>
        <a:buSzPct val="100000"/>
        <a:buFont typeface="IBM Plex Sans" charset="-120"/>
        <a:buChar char="–"/>
        <a:tabLst/>
        <a:defRPr sz="3734" b="0" i="0"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63284" algn="l" rtl="0" eaLnBrk="1" fontAlgn="base" hangingPunct="1">
        <a:lnSpc>
          <a:spcPct val="100000"/>
        </a:lnSpc>
        <a:spcBef>
          <a:spcPts val="2934"/>
        </a:spcBef>
        <a:spcAft>
          <a:spcPct val="0"/>
        </a:spcAft>
        <a:buClr>
          <a:schemeClr val="bg1"/>
        </a:buClr>
        <a:buFont typeface="IBM Plex Sans" charset="-120"/>
        <a:buChar char="»"/>
        <a:tabLst/>
        <a:defRPr sz="3734" b="0" i="0">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832" y="536448"/>
            <a:ext cx="11045952" cy="1145235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12777216" y="536448"/>
            <a:ext cx="10997184" cy="1145235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609779" y="12767737"/>
            <a:ext cx="10972626" cy="444498"/>
          </a:xfrm>
          <a:prstGeom prst="rect">
            <a:avLst/>
          </a:prstGeom>
        </p:spPr>
        <p:txBody>
          <a:bodyPr vert="horz" lIns="0" tIns="0" rIns="0" bIns="0" rtlCol="0" anchor="ctr"/>
          <a:lstStyle>
            <a:lvl1pPr marL="0" marR="0" indent="0" algn="l" defTabSz="1829266" rtl="0" eaLnBrk="1" fontAlgn="auto" latinLnBrk="0" hangingPunct="1">
              <a:lnSpc>
                <a:spcPct val="100000"/>
              </a:lnSpc>
              <a:spcBef>
                <a:spcPts val="0"/>
              </a:spcBef>
              <a:spcAft>
                <a:spcPts val="0"/>
              </a:spcAft>
              <a:buClrTx/>
              <a:buSzTx/>
              <a:buFontTx/>
              <a:buNone/>
              <a:tabLst/>
              <a:defRPr sz="1600">
                <a:solidFill>
                  <a:schemeClr val="tx1"/>
                </a:solidFill>
                <a:latin typeface="IBM Plex Sans" panose="020B0503050203000203" pitchFamily="34" charset="0"/>
              </a:defRPr>
            </a:lvl1pPr>
          </a:lstStyle>
          <a:p>
            <a:r>
              <a:rPr lang="en-US"/>
              <a:t>Group Name / DOC ID / Month XX, 2020 / © 2020 IBM Corporation</a:t>
            </a:r>
            <a:endParaRPr lang="en-US" dirty="0"/>
          </a:p>
        </p:txBody>
      </p:sp>
      <p:sp>
        <p:nvSpPr>
          <p:cNvPr id="8" name="Slide Number Placeholder"/>
          <p:cNvSpPr>
            <a:spLocks noGrp="1"/>
          </p:cNvSpPr>
          <p:nvPr>
            <p:ph type="sldNum" sz="quarter" idx="4"/>
          </p:nvPr>
        </p:nvSpPr>
        <p:spPr>
          <a:xfrm>
            <a:off x="18897605" y="12767737"/>
            <a:ext cx="4876618" cy="444498"/>
          </a:xfrm>
          <a:prstGeom prst="rect">
            <a:avLst/>
          </a:prstGeom>
        </p:spPr>
        <p:txBody>
          <a:bodyPr vert="horz" lIns="0" tIns="0" rIns="0" bIns="0" rtlCol="0" anchor="ctr"/>
          <a:lstStyle>
            <a:lvl1pPr algn="r">
              <a:defRPr sz="16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p:nvGrpSpPr>
        <p:grpSpPr>
          <a:xfrm>
            <a:off x="-292613" y="-294640"/>
            <a:ext cx="24971254" cy="14305280"/>
            <a:chOff x="-109730" y="-110490"/>
            <a:chExt cx="9364220" cy="5364480"/>
          </a:xfrm>
        </p:grpSpPr>
        <p:grpSp>
          <p:nvGrpSpPr>
            <p:cNvPr id="60" name="Group 59"/>
            <p:cNvGrpSpPr/>
            <p:nvPr/>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22132002"/>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59" r:id="rId33"/>
    <p:sldLayoutId id="2147484069" r:id="rId34"/>
  </p:sldLayoutIdLst>
  <p:hf hdr="0" dt="0"/>
  <p:txStyles>
    <p:titleStyle>
      <a:lvl1pPr algn="l" rtl="0" eaLnBrk="1" fontAlgn="base" hangingPunct="1">
        <a:lnSpc>
          <a:spcPct val="90000"/>
        </a:lnSpc>
        <a:spcBef>
          <a:spcPct val="0"/>
        </a:spcBef>
        <a:spcAft>
          <a:spcPct val="0"/>
        </a:spcAft>
        <a:defRPr sz="64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5920">
          <a:solidFill>
            <a:srgbClr val="191919"/>
          </a:solidFill>
          <a:latin typeface="IBM Plex Sans" pitchFamily="34" charset="0"/>
        </a:defRPr>
      </a:lvl2pPr>
      <a:lvl3pPr algn="l" rtl="0" eaLnBrk="1" fontAlgn="base" hangingPunct="1">
        <a:lnSpc>
          <a:spcPct val="90000"/>
        </a:lnSpc>
        <a:spcBef>
          <a:spcPct val="0"/>
        </a:spcBef>
        <a:spcAft>
          <a:spcPct val="0"/>
        </a:spcAft>
        <a:defRPr sz="5920">
          <a:solidFill>
            <a:srgbClr val="191919"/>
          </a:solidFill>
          <a:latin typeface="IBM Plex Sans" pitchFamily="34" charset="0"/>
        </a:defRPr>
      </a:lvl3pPr>
      <a:lvl4pPr algn="l" rtl="0" eaLnBrk="1" fontAlgn="base" hangingPunct="1">
        <a:lnSpc>
          <a:spcPct val="90000"/>
        </a:lnSpc>
        <a:spcBef>
          <a:spcPct val="0"/>
        </a:spcBef>
        <a:spcAft>
          <a:spcPct val="0"/>
        </a:spcAft>
        <a:defRPr sz="5920">
          <a:solidFill>
            <a:srgbClr val="191919"/>
          </a:solidFill>
          <a:latin typeface="IBM Plex Sans" pitchFamily="34" charset="0"/>
        </a:defRPr>
      </a:lvl4pPr>
      <a:lvl5pPr algn="l" rtl="0" eaLnBrk="1" fontAlgn="base" hangingPunct="1">
        <a:lnSpc>
          <a:spcPct val="90000"/>
        </a:lnSpc>
        <a:spcBef>
          <a:spcPct val="0"/>
        </a:spcBef>
        <a:spcAft>
          <a:spcPct val="0"/>
        </a:spcAft>
        <a:defRPr sz="5920">
          <a:solidFill>
            <a:srgbClr val="191919"/>
          </a:solidFill>
          <a:latin typeface="IBM Plex Sans" pitchFamily="34" charset="0"/>
        </a:defRPr>
      </a:lvl5pPr>
      <a:lvl6pPr marL="966824" algn="l" rtl="0" eaLnBrk="1" fontAlgn="base" hangingPunct="1">
        <a:lnSpc>
          <a:spcPct val="90000"/>
        </a:lnSpc>
        <a:spcBef>
          <a:spcPct val="0"/>
        </a:spcBef>
        <a:spcAft>
          <a:spcPct val="0"/>
        </a:spcAft>
        <a:defRPr sz="5920">
          <a:solidFill>
            <a:srgbClr val="191919"/>
          </a:solidFill>
          <a:latin typeface="IBM Plex Sans" pitchFamily="34" charset="0"/>
        </a:defRPr>
      </a:lvl6pPr>
      <a:lvl7pPr marL="1933656" algn="l" rtl="0" eaLnBrk="1" fontAlgn="base" hangingPunct="1">
        <a:lnSpc>
          <a:spcPct val="90000"/>
        </a:lnSpc>
        <a:spcBef>
          <a:spcPct val="0"/>
        </a:spcBef>
        <a:spcAft>
          <a:spcPct val="0"/>
        </a:spcAft>
        <a:defRPr sz="5920">
          <a:solidFill>
            <a:srgbClr val="191919"/>
          </a:solidFill>
          <a:latin typeface="IBM Plex Sans" pitchFamily="34" charset="0"/>
        </a:defRPr>
      </a:lvl7pPr>
      <a:lvl8pPr marL="2900480" algn="l" rtl="0" eaLnBrk="1" fontAlgn="base" hangingPunct="1">
        <a:lnSpc>
          <a:spcPct val="90000"/>
        </a:lnSpc>
        <a:spcBef>
          <a:spcPct val="0"/>
        </a:spcBef>
        <a:spcAft>
          <a:spcPct val="0"/>
        </a:spcAft>
        <a:defRPr sz="5920">
          <a:solidFill>
            <a:srgbClr val="191919"/>
          </a:solidFill>
          <a:latin typeface="IBM Plex Sans" pitchFamily="34" charset="0"/>
        </a:defRPr>
      </a:lvl8pPr>
      <a:lvl9pPr marL="3867306" algn="l" rtl="0" eaLnBrk="1" fontAlgn="base" hangingPunct="1">
        <a:lnSpc>
          <a:spcPct val="90000"/>
        </a:lnSpc>
        <a:spcBef>
          <a:spcPct val="0"/>
        </a:spcBef>
        <a:spcAft>
          <a:spcPct val="0"/>
        </a:spcAft>
        <a:defRPr sz="5920">
          <a:solidFill>
            <a:srgbClr val="191919"/>
          </a:solidFill>
          <a:latin typeface="IBM Plex Sans" pitchFamily="34" charset="0"/>
        </a:defRPr>
      </a:lvl9pPr>
    </p:titleStyle>
    <p:bodyStyle>
      <a:lvl1pPr marL="0" indent="0" algn="l" rtl="0" eaLnBrk="1" fontAlgn="base" hangingPunct="1">
        <a:lnSpc>
          <a:spcPct val="100000"/>
        </a:lnSpc>
        <a:spcBef>
          <a:spcPts val="2934"/>
        </a:spcBef>
        <a:spcAft>
          <a:spcPct val="0"/>
        </a:spcAft>
        <a:buClr>
          <a:schemeClr val="tx1"/>
        </a:buClr>
        <a:buSzPct val="90000"/>
        <a:buFont typeface="IBM Plex Sans" pitchFamily="2" charset="2"/>
        <a:buNone/>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457194"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914390" indent="-463284" algn="l" rtl="0" eaLnBrk="1" fontAlgn="base" hangingPunct="1">
        <a:lnSpc>
          <a:spcPct val="100000"/>
        </a:lnSpc>
        <a:spcBef>
          <a:spcPts val="2934"/>
        </a:spcBef>
        <a:spcAft>
          <a:spcPct val="0"/>
        </a:spcAft>
        <a:buClr>
          <a:schemeClr val="tx1"/>
        </a:buClr>
        <a:buSzPct val="100000"/>
        <a:buFont typeface="IBM Plex Sans" panose="020B0604020202020204" pitchFamily="34" charset="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1676380" indent="-463284" algn="l" rtl="0" eaLnBrk="1" fontAlgn="base" hangingPunct="1">
        <a:lnSpc>
          <a:spcPct val="100000"/>
        </a:lnSpc>
        <a:spcBef>
          <a:spcPts val="2934"/>
        </a:spcBef>
        <a:spcAft>
          <a:spcPct val="0"/>
        </a:spcAft>
        <a:buClr>
          <a:schemeClr val="tx1"/>
        </a:buClr>
        <a:buSzPct val="100000"/>
        <a:buFont typeface="IBM Plex Sans" charset="-120"/>
        <a:buChar char="–"/>
        <a:tabLst/>
        <a:defRPr sz="3734"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2142040" indent="-463284" algn="l" rtl="0" eaLnBrk="1" fontAlgn="base" hangingPunct="1">
        <a:lnSpc>
          <a:spcPct val="100000"/>
        </a:lnSpc>
        <a:spcBef>
          <a:spcPts val="2934"/>
        </a:spcBef>
        <a:spcAft>
          <a:spcPct val="0"/>
        </a:spcAft>
        <a:buClr>
          <a:schemeClr val="tx1"/>
        </a:buClr>
        <a:buFont typeface="IBM Plex Sans" charset="-120"/>
        <a:buChar char="»"/>
        <a:tabLst/>
        <a:defRPr sz="3734">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4223150" indent="-345778" algn="l" rtl="0" eaLnBrk="1" fontAlgn="base" hangingPunct="1">
        <a:spcBef>
          <a:spcPct val="20000"/>
        </a:spcBef>
        <a:spcAft>
          <a:spcPct val="0"/>
        </a:spcAft>
        <a:buClr>
          <a:schemeClr val="bg1"/>
        </a:buClr>
        <a:buChar char="»"/>
        <a:defRPr sz="3384">
          <a:solidFill>
            <a:schemeClr val="bg1"/>
          </a:solidFill>
          <a:latin typeface="IBM Plex Sans" charset="0"/>
        </a:defRPr>
      </a:lvl6pPr>
      <a:lvl7pPr marL="5189980" indent="-345778" algn="l" rtl="0" eaLnBrk="1" fontAlgn="base" hangingPunct="1">
        <a:spcBef>
          <a:spcPct val="20000"/>
        </a:spcBef>
        <a:spcAft>
          <a:spcPct val="0"/>
        </a:spcAft>
        <a:buClr>
          <a:schemeClr val="bg1"/>
        </a:buClr>
        <a:buChar char="»"/>
        <a:defRPr sz="3384">
          <a:solidFill>
            <a:schemeClr val="bg1"/>
          </a:solidFill>
          <a:latin typeface="IBM Plex Sans" charset="0"/>
        </a:defRPr>
      </a:lvl7pPr>
      <a:lvl8pPr marL="6156806" indent="-345778" algn="l" rtl="0" eaLnBrk="1" fontAlgn="base" hangingPunct="1">
        <a:spcBef>
          <a:spcPct val="20000"/>
        </a:spcBef>
        <a:spcAft>
          <a:spcPct val="0"/>
        </a:spcAft>
        <a:buClr>
          <a:schemeClr val="bg1"/>
        </a:buClr>
        <a:buChar char="»"/>
        <a:defRPr sz="3384">
          <a:solidFill>
            <a:schemeClr val="bg1"/>
          </a:solidFill>
          <a:latin typeface="IBM Plex Sans" charset="0"/>
        </a:defRPr>
      </a:lvl8pPr>
      <a:lvl9pPr marL="7123636" indent="-345778" algn="l" rtl="0" eaLnBrk="1" fontAlgn="base" hangingPunct="1">
        <a:spcBef>
          <a:spcPct val="20000"/>
        </a:spcBef>
        <a:spcAft>
          <a:spcPct val="0"/>
        </a:spcAft>
        <a:buClr>
          <a:schemeClr val="bg1"/>
        </a:buClr>
        <a:buChar char="»"/>
        <a:defRPr sz="3384">
          <a:solidFill>
            <a:schemeClr val="bg1"/>
          </a:solidFill>
          <a:latin typeface="IBM Plex Sans"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4"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80" algn="l" defTabSz="1933656" rtl="0" eaLnBrk="1" latinLnBrk="0" hangingPunct="1">
        <a:defRPr sz="3808" kern="1200">
          <a:solidFill>
            <a:schemeClr val="tx1"/>
          </a:solidFill>
          <a:latin typeface="+mn-lt"/>
          <a:ea typeface="+mn-ea"/>
          <a:cs typeface="+mn-cs"/>
        </a:defRPr>
      </a:lvl4pPr>
      <a:lvl5pPr marL="3867306" algn="l" defTabSz="1933656" rtl="0" eaLnBrk="1" latinLnBrk="0" hangingPunct="1">
        <a:defRPr sz="3808" kern="1200">
          <a:solidFill>
            <a:schemeClr val="tx1"/>
          </a:solidFill>
          <a:latin typeface="+mn-lt"/>
          <a:ea typeface="+mn-ea"/>
          <a:cs typeface="+mn-cs"/>
        </a:defRPr>
      </a:lvl5pPr>
      <a:lvl6pPr marL="4834136"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2"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560832" y="536451"/>
            <a:ext cx="11045952" cy="1194821"/>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09602" y="3438148"/>
            <a:ext cx="10997181" cy="854658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p:cNvSpPr>
            <a:spLocks noGrp="1"/>
          </p:cNvSpPr>
          <p:nvPr>
            <p:ph type="sldNum" sz="quarter" idx="4"/>
          </p:nvPr>
        </p:nvSpPr>
        <p:spPr>
          <a:xfrm>
            <a:off x="23522018" y="12866872"/>
            <a:ext cx="252205" cy="243840"/>
          </a:xfrm>
          <a:prstGeom prst="rect">
            <a:avLst/>
          </a:prstGeom>
        </p:spPr>
        <p:txBody>
          <a:bodyPr vert="horz" wrap="none" lIns="0" tIns="0" rIns="0" bIns="0" rtlCol="0" anchor="ctr">
            <a:noAutofit/>
          </a:bodyPr>
          <a:lstStyle>
            <a:lvl1pPr algn="r">
              <a:defRPr sz="1600" b="0" i="0">
                <a:solidFill>
                  <a:srgbClr val="868D95"/>
                </a:solidFill>
                <a:latin typeface="Arial" panose="020B0604020202020204" pitchFamily="34" charset="0"/>
                <a:cs typeface="Arial" panose="020B0604020202020204" pitchFamily="34" charset="0"/>
              </a:defRPr>
            </a:lvl1pPr>
          </a:lstStyle>
          <a:p>
            <a:fld id="{8400BABA-9F63-4A07-A638-F049A3381407}" type="slidenum">
              <a:rPr lang="en-IL" smtClean="0"/>
              <a:t>‹#›</a:t>
            </a:fld>
            <a:endParaRPr lang="en-IL"/>
          </a:p>
        </p:txBody>
      </p:sp>
      <p:grpSp>
        <p:nvGrpSpPr>
          <p:cNvPr id="59" name="Group 58"/>
          <p:cNvGrpSpPr/>
          <p:nvPr/>
        </p:nvGrpSpPr>
        <p:grpSpPr>
          <a:xfrm>
            <a:off x="-292613" y="-294640"/>
            <a:ext cx="24971253"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Footer Placeholder 2">
            <a:extLst>
              <a:ext uri="{FF2B5EF4-FFF2-40B4-BE49-F238E27FC236}">
                <a16:creationId xmlns:a16="http://schemas.microsoft.com/office/drawing/2014/main" id="{0BFD1F50-D243-9F49-A0FC-92C66E2C220C}"/>
              </a:ext>
            </a:extLst>
          </p:cNvPr>
          <p:cNvSpPr>
            <a:spLocks noGrp="1"/>
          </p:cNvSpPr>
          <p:nvPr>
            <p:ph type="ftr" sz="quarter" idx="3"/>
          </p:nvPr>
        </p:nvSpPr>
        <p:spPr>
          <a:xfrm>
            <a:off x="609776" y="12866872"/>
            <a:ext cx="4876624" cy="243840"/>
          </a:xfrm>
          <a:prstGeom prst="rect">
            <a:avLst/>
          </a:prstGeom>
        </p:spPr>
        <p:txBody>
          <a:bodyPr vert="horz" wrap="none" lIns="0" tIns="0" rIns="0" bIns="0" rtlCol="0" anchor="ctr">
            <a:noAutofit/>
          </a:bodyPr>
          <a:lstStyle>
            <a:lvl1pPr>
              <a:defRPr lang="en-US" sz="1600" b="0" i="0">
                <a:solidFill>
                  <a:srgbClr val="868D95"/>
                </a:solidFill>
                <a:latin typeface="Arial" panose="020B0604020202020204" pitchFamily="34" charset="0"/>
                <a:cs typeface="Arial" panose="020B0604020202020204" pitchFamily="34" charset="0"/>
              </a:defRPr>
            </a:lvl1pPr>
          </a:lstStyle>
          <a:p>
            <a:endParaRPr lang="en-IL"/>
          </a:p>
        </p:txBody>
      </p:sp>
    </p:spTree>
    <p:extLst>
      <p:ext uri="{BB962C8B-B14F-4D97-AF65-F5344CB8AC3E}">
        <p14:creationId xmlns:p14="http://schemas.microsoft.com/office/powerpoint/2010/main" val="2789194460"/>
      </p:ext>
    </p:extLst>
  </p:cSld>
  <p:clrMap bg1="dk1" tx1="lt1" bg2="dk2" tx2="lt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18" r:id="rId38"/>
    <p:sldLayoutId id="2147483919" r:id="rId39"/>
    <p:sldLayoutId id="2147483920" r:id="rId40"/>
    <p:sldLayoutId id="2147483921" r:id="rId41"/>
    <p:sldLayoutId id="2147483922" r:id="rId42"/>
    <p:sldLayoutId id="2147483923" r:id="rId43"/>
    <p:sldLayoutId id="2147483924" r:id="rId44"/>
  </p:sldLayoutIdLst>
  <p:txStyles>
    <p:titleStyle>
      <a:lvl1pPr algn="l" rtl="0" eaLnBrk="1" fontAlgn="base" hangingPunct="1">
        <a:lnSpc>
          <a:spcPct val="90000"/>
        </a:lnSpc>
        <a:spcBef>
          <a:spcPct val="0"/>
        </a:spcBef>
        <a:spcAft>
          <a:spcPct val="0"/>
        </a:spcAft>
        <a:defRPr sz="6400" b="0">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algn="l" rtl="0" eaLnBrk="1" fontAlgn="base" hangingPunct="1">
        <a:lnSpc>
          <a:spcPct val="90000"/>
        </a:lnSpc>
        <a:spcBef>
          <a:spcPct val="0"/>
        </a:spcBef>
        <a:spcAft>
          <a:spcPct val="0"/>
        </a:spcAft>
        <a:defRPr sz="5920">
          <a:solidFill>
            <a:srgbClr val="191919"/>
          </a:solidFill>
          <a:latin typeface="HelvNeue Light for IBM" pitchFamily="34" charset="0"/>
        </a:defRPr>
      </a:lvl2pPr>
      <a:lvl3pPr algn="l" rtl="0" eaLnBrk="1" fontAlgn="base" hangingPunct="1">
        <a:lnSpc>
          <a:spcPct val="90000"/>
        </a:lnSpc>
        <a:spcBef>
          <a:spcPct val="0"/>
        </a:spcBef>
        <a:spcAft>
          <a:spcPct val="0"/>
        </a:spcAft>
        <a:defRPr sz="5920">
          <a:solidFill>
            <a:srgbClr val="191919"/>
          </a:solidFill>
          <a:latin typeface="HelvNeue Light for IBM" pitchFamily="34" charset="0"/>
        </a:defRPr>
      </a:lvl3pPr>
      <a:lvl4pPr algn="l" rtl="0" eaLnBrk="1" fontAlgn="base" hangingPunct="1">
        <a:lnSpc>
          <a:spcPct val="90000"/>
        </a:lnSpc>
        <a:spcBef>
          <a:spcPct val="0"/>
        </a:spcBef>
        <a:spcAft>
          <a:spcPct val="0"/>
        </a:spcAft>
        <a:defRPr sz="5920">
          <a:solidFill>
            <a:srgbClr val="191919"/>
          </a:solidFill>
          <a:latin typeface="HelvNeue Light for IBM" pitchFamily="34" charset="0"/>
        </a:defRPr>
      </a:lvl4pPr>
      <a:lvl5pPr algn="l" rtl="0" eaLnBrk="1" fontAlgn="base" hangingPunct="1">
        <a:lnSpc>
          <a:spcPct val="90000"/>
        </a:lnSpc>
        <a:spcBef>
          <a:spcPct val="0"/>
        </a:spcBef>
        <a:spcAft>
          <a:spcPct val="0"/>
        </a:spcAft>
        <a:defRPr sz="5920">
          <a:solidFill>
            <a:srgbClr val="191919"/>
          </a:solidFill>
          <a:latin typeface="HelvNeue Light for IBM" pitchFamily="34" charset="0"/>
        </a:defRPr>
      </a:lvl5pPr>
      <a:lvl6pPr marL="966825" algn="l" rtl="0" eaLnBrk="1" fontAlgn="base" hangingPunct="1">
        <a:lnSpc>
          <a:spcPct val="90000"/>
        </a:lnSpc>
        <a:spcBef>
          <a:spcPct val="0"/>
        </a:spcBef>
        <a:spcAft>
          <a:spcPct val="0"/>
        </a:spcAft>
        <a:defRPr sz="5920">
          <a:solidFill>
            <a:srgbClr val="191919"/>
          </a:solidFill>
          <a:latin typeface="HelvNeue Light for IBM" pitchFamily="34" charset="0"/>
        </a:defRPr>
      </a:lvl6pPr>
      <a:lvl7pPr marL="1933656" algn="l" rtl="0" eaLnBrk="1" fontAlgn="base" hangingPunct="1">
        <a:lnSpc>
          <a:spcPct val="90000"/>
        </a:lnSpc>
        <a:spcBef>
          <a:spcPct val="0"/>
        </a:spcBef>
        <a:spcAft>
          <a:spcPct val="0"/>
        </a:spcAft>
        <a:defRPr sz="5920">
          <a:solidFill>
            <a:srgbClr val="191919"/>
          </a:solidFill>
          <a:latin typeface="HelvNeue Light for IBM" pitchFamily="34" charset="0"/>
        </a:defRPr>
      </a:lvl7pPr>
      <a:lvl8pPr marL="2900479" algn="l" rtl="0" eaLnBrk="1" fontAlgn="base" hangingPunct="1">
        <a:lnSpc>
          <a:spcPct val="90000"/>
        </a:lnSpc>
        <a:spcBef>
          <a:spcPct val="0"/>
        </a:spcBef>
        <a:spcAft>
          <a:spcPct val="0"/>
        </a:spcAft>
        <a:defRPr sz="5920">
          <a:solidFill>
            <a:srgbClr val="191919"/>
          </a:solidFill>
          <a:latin typeface="HelvNeue Light for IBM" pitchFamily="34" charset="0"/>
        </a:defRPr>
      </a:lvl8pPr>
      <a:lvl9pPr marL="3867307" algn="l" rtl="0" eaLnBrk="1" fontAlgn="base" hangingPunct="1">
        <a:lnSpc>
          <a:spcPct val="90000"/>
        </a:lnSpc>
        <a:spcBef>
          <a:spcPct val="0"/>
        </a:spcBef>
        <a:spcAft>
          <a:spcPct val="0"/>
        </a:spcAft>
        <a:defRPr sz="5920">
          <a:solidFill>
            <a:srgbClr val="191919"/>
          </a:solidFill>
          <a:latin typeface="HelvNeue Light for IBM" pitchFamily="34" charset="0"/>
        </a:defRPr>
      </a:lvl9pPr>
    </p:titleStyle>
    <p:bodyStyle>
      <a:lvl1pPr marL="0" indent="0" algn="l" rtl="0" eaLnBrk="1" fontAlgn="base" hangingPunct="1">
        <a:lnSpc>
          <a:spcPct val="100000"/>
        </a:lnSpc>
        <a:spcBef>
          <a:spcPts val="3200"/>
        </a:spcBef>
        <a:spcAft>
          <a:spcPct val="0"/>
        </a:spcAft>
        <a:buClr>
          <a:srgbClr val="6D6E70"/>
        </a:buClr>
        <a:buSzPct val="90000"/>
        <a:buFont typeface="Wingdings" pitchFamily="2" charset="2"/>
        <a:buNone/>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1pPr>
      <a:lvl2pPr marL="457195" indent="-457195" algn="l" rtl="0" eaLnBrk="1" fontAlgn="base" hangingPunct="1">
        <a:lnSpc>
          <a:spcPct val="100000"/>
        </a:lnSpc>
        <a:spcBef>
          <a:spcPts val="3200"/>
        </a:spcBef>
        <a:spcAft>
          <a:spcPct val="0"/>
        </a:spcAft>
        <a:buClr>
          <a:schemeClr val="bg1"/>
        </a:buClr>
        <a:buSzPct val="100000"/>
        <a:buFont typeface="Arial" panose="020B0604020202020204" pitchFamily="34" charset="0"/>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2pPr>
      <a:lvl3pPr marL="914390" indent="-376762" algn="l" rtl="0" eaLnBrk="1" fontAlgn="base" hangingPunct="1">
        <a:lnSpc>
          <a:spcPct val="100000"/>
        </a:lnSpc>
        <a:spcBef>
          <a:spcPts val="3200"/>
        </a:spcBef>
        <a:spcAft>
          <a:spcPct val="0"/>
        </a:spcAft>
        <a:buClr>
          <a:schemeClr val="bg1"/>
        </a:buClr>
        <a:buSzPct val="100000"/>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3pPr>
      <a:lvl4pPr marL="1676378" indent="-516460" algn="l" rtl="0" eaLnBrk="1" fontAlgn="base" hangingPunct="1">
        <a:lnSpc>
          <a:spcPct val="100000"/>
        </a:lnSpc>
        <a:spcBef>
          <a:spcPts val="3200"/>
        </a:spcBef>
        <a:spcAft>
          <a:spcPct val="0"/>
        </a:spcAft>
        <a:buClr>
          <a:schemeClr val="bg1"/>
        </a:buClr>
        <a:buSzPct val="100000"/>
        <a:buFont typeface="System Font Regular"/>
        <a:buChar char="»"/>
        <a:tabLst/>
        <a:defRPr sz="3733" baseline="0">
          <a:solidFill>
            <a:schemeClr val="bg1"/>
          </a:solidFill>
          <a:latin typeface="IBM Plex Sans" panose="020B0503050203000203" pitchFamily="34" charset="0"/>
          <a:ea typeface="IBM Plex Sans" panose="020B0503050203000203" pitchFamily="34" charset="0"/>
          <a:cs typeface="Arial" panose="020B0604020202020204" pitchFamily="34" charset="0"/>
        </a:defRPr>
      </a:lvl4pPr>
      <a:lvl5pPr marL="2142040" indent="-457195" algn="l" rtl="0" eaLnBrk="1" fontAlgn="base" hangingPunct="1">
        <a:lnSpc>
          <a:spcPct val="100000"/>
        </a:lnSpc>
        <a:spcBef>
          <a:spcPts val="3200"/>
        </a:spcBef>
        <a:spcAft>
          <a:spcPct val="0"/>
        </a:spcAft>
        <a:buClr>
          <a:schemeClr val="bg1"/>
        </a:buClr>
        <a:buFont typeface="System Font Regular"/>
        <a:buChar char="–"/>
        <a:tabLst/>
        <a:defRPr sz="3733">
          <a:solidFill>
            <a:schemeClr val="bg1"/>
          </a:solidFill>
          <a:latin typeface="IBM Plex Sans" panose="020B0503050203000203" pitchFamily="34" charset="0"/>
          <a:ea typeface="IBM Plex Sans" panose="020B0503050203000203" pitchFamily="34" charset="0"/>
          <a:cs typeface="Arial" panose="020B0604020202020204" pitchFamily="34" charset="0"/>
        </a:defRPr>
      </a:lvl5pPr>
      <a:lvl6pPr marL="4223151" indent="-345778" algn="l" rtl="0" eaLnBrk="1" fontAlgn="base" hangingPunct="1">
        <a:spcBef>
          <a:spcPct val="20000"/>
        </a:spcBef>
        <a:spcAft>
          <a:spcPct val="0"/>
        </a:spcAft>
        <a:buClr>
          <a:schemeClr val="bg1"/>
        </a:buClr>
        <a:buChar char="»"/>
        <a:defRPr sz="3384">
          <a:solidFill>
            <a:schemeClr val="bg1"/>
          </a:solidFill>
          <a:latin typeface="Arial" charset="0"/>
        </a:defRPr>
      </a:lvl6pPr>
      <a:lvl7pPr marL="5189977" indent="-345778" algn="l" rtl="0" eaLnBrk="1" fontAlgn="base" hangingPunct="1">
        <a:spcBef>
          <a:spcPct val="20000"/>
        </a:spcBef>
        <a:spcAft>
          <a:spcPct val="0"/>
        </a:spcAft>
        <a:buClr>
          <a:schemeClr val="bg1"/>
        </a:buClr>
        <a:buChar char="»"/>
        <a:defRPr sz="3384">
          <a:solidFill>
            <a:schemeClr val="bg1"/>
          </a:solidFill>
          <a:latin typeface="Arial" charset="0"/>
        </a:defRPr>
      </a:lvl7pPr>
      <a:lvl8pPr marL="6156805" indent="-345778" algn="l" rtl="0" eaLnBrk="1" fontAlgn="base" hangingPunct="1">
        <a:spcBef>
          <a:spcPct val="20000"/>
        </a:spcBef>
        <a:spcAft>
          <a:spcPct val="0"/>
        </a:spcAft>
        <a:buClr>
          <a:schemeClr val="bg1"/>
        </a:buClr>
        <a:buChar char="»"/>
        <a:defRPr sz="3384">
          <a:solidFill>
            <a:schemeClr val="bg1"/>
          </a:solidFill>
          <a:latin typeface="Arial" charset="0"/>
        </a:defRPr>
      </a:lvl8pPr>
      <a:lvl9pPr marL="7123633" indent="-345778" algn="l" rtl="0" eaLnBrk="1" fontAlgn="base" hangingPunct="1">
        <a:spcBef>
          <a:spcPct val="20000"/>
        </a:spcBef>
        <a:spcAft>
          <a:spcPct val="0"/>
        </a:spcAft>
        <a:buClr>
          <a:schemeClr val="bg1"/>
        </a:buClr>
        <a:buChar char="»"/>
        <a:defRPr sz="3384">
          <a:solidFill>
            <a:schemeClr val="bg1"/>
          </a:solidFill>
          <a:latin typeface="Arial" charset="0"/>
        </a:defRPr>
      </a:lvl9pPr>
    </p:bodyStyle>
    <p:otherStyle>
      <a:defPPr>
        <a:defRPr lang="en-US"/>
      </a:defPPr>
      <a:lvl1pPr marL="0" algn="l" defTabSz="1933656" rtl="0" eaLnBrk="1" latinLnBrk="0" hangingPunct="1">
        <a:defRPr sz="3808" kern="1200">
          <a:solidFill>
            <a:schemeClr val="tx1"/>
          </a:solidFill>
          <a:latin typeface="+mn-lt"/>
          <a:ea typeface="+mn-ea"/>
          <a:cs typeface="+mn-cs"/>
        </a:defRPr>
      </a:lvl1pPr>
      <a:lvl2pPr marL="966825" algn="l" defTabSz="1933656" rtl="0" eaLnBrk="1" latinLnBrk="0" hangingPunct="1">
        <a:defRPr sz="3808" kern="1200">
          <a:solidFill>
            <a:schemeClr val="tx1"/>
          </a:solidFill>
          <a:latin typeface="+mn-lt"/>
          <a:ea typeface="+mn-ea"/>
          <a:cs typeface="+mn-cs"/>
        </a:defRPr>
      </a:lvl2pPr>
      <a:lvl3pPr marL="1933656" algn="l" defTabSz="1933656" rtl="0" eaLnBrk="1" latinLnBrk="0" hangingPunct="1">
        <a:defRPr sz="3808" kern="1200">
          <a:solidFill>
            <a:schemeClr val="tx1"/>
          </a:solidFill>
          <a:latin typeface="+mn-lt"/>
          <a:ea typeface="+mn-ea"/>
          <a:cs typeface="+mn-cs"/>
        </a:defRPr>
      </a:lvl3pPr>
      <a:lvl4pPr marL="2900479" algn="l" defTabSz="1933656" rtl="0" eaLnBrk="1" latinLnBrk="0" hangingPunct="1">
        <a:defRPr sz="3808" kern="1200">
          <a:solidFill>
            <a:schemeClr val="tx1"/>
          </a:solidFill>
          <a:latin typeface="+mn-lt"/>
          <a:ea typeface="+mn-ea"/>
          <a:cs typeface="+mn-cs"/>
        </a:defRPr>
      </a:lvl4pPr>
      <a:lvl5pPr marL="3867307" algn="l" defTabSz="1933656" rtl="0" eaLnBrk="1" latinLnBrk="0" hangingPunct="1">
        <a:defRPr sz="3808" kern="1200">
          <a:solidFill>
            <a:schemeClr val="tx1"/>
          </a:solidFill>
          <a:latin typeface="+mn-lt"/>
          <a:ea typeface="+mn-ea"/>
          <a:cs typeface="+mn-cs"/>
        </a:defRPr>
      </a:lvl5pPr>
      <a:lvl6pPr marL="4834135" algn="l" defTabSz="1933656" rtl="0" eaLnBrk="1" latinLnBrk="0" hangingPunct="1">
        <a:defRPr sz="3808" kern="1200">
          <a:solidFill>
            <a:schemeClr val="tx1"/>
          </a:solidFill>
          <a:latin typeface="+mn-lt"/>
          <a:ea typeface="+mn-ea"/>
          <a:cs typeface="+mn-cs"/>
        </a:defRPr>
      </a:lvl6pPr>
      <a:lvl7pPr marL="5800958" algn="l" defTabSz="1933656" rtl="0" eaLnBrk="1" latinLnBrk="0" hangingPunct="1">
        <a:defRPr sz="3808" kern="1200">
          <a:solidFill>
            <a:schemeClr val="tx1"/>
          </a:solidFill>
          <a:latin typeface="+mn-lt"/>
          <a:ea typeface="+mn-ea"/>
          <a:cs typeface="+mn-cs"/>
        </a:defRPr>
      </a:lvl7pPr>
      <a:lvl8pPr marL="6767786" algn="l" defTabSz="1933656" rtl="0" eaLnBrk="1" latinLnBrk="0" hangingPunct="1">
        <a:defRPr sz="3808" kern="1200">
          <a:solidFill>
            <a:schemeClr val="tx1"/>
          </a:solidFill>
          <a:latin typeface="+mn-lt"/>
          <a:ea typeface="+mn-ea"/>
          <a:cs typeface="+mn-cs"/>
        </a:defRPr>
      </a:lvl8pPr>
      <a:lvl9pPr marL="7734614" algn="l" defTabSz="1933656" rtl="0" eaLnBrk="1" latinLnBrk="0" hangingPunct="1">
        <a:defRPr sz="380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536455"/>
            <a:ext cx="10972800" cy="1197627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12801600" y="512069"/>
            <a:ext cx="10972800" cy="12000654"/>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18288000" y="12870614"/>
            <a:ext cx="5486400" cy="365760"/>
          </a:xfrm>
          <a:prstGeom prst="rect">
            <a:avLst/>
          </a:prstGeom>
        </p:spPr>
        <p:txBody>
          <a:bodyPr vert="horz" lIns="0" tIns="0" rIns="0" bIns="0" rtlCol="0" anchor="ctr"/>
          <a:lstStyle>
            <a:lvl1pPr algn="r">
              <a:defRPr sz="1598" baseline="0">
                <a:solidFill>
                  <a:schemeClr val="bg2"/>
                </a:solidFill>
                <a:latin typeface="+mn-lt"/>
                <a:ea typeface="IBM Plex Sans" panose="020B0503050203000203" pitchFamily="34" charset="0"/>
                <a:cs typeface="Arial" charset="0"/>
              </a:defRPr>
            </a:lvl1pPr>
          </a:lstStyle>
          <a:p>
            <a:fld id="{3FD999D4-B456-9943-89B7-30D56181CE18}"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609600" y="12870614"/>
            <a:ext cx="17068800" cy="365760"/>
          </a:xfrm>
          <a:prstGeom prst="rect">
            <a:avLst/>
          </a:prstGeom>
        </p:spPr>
        <p:txBody>
          <a:bodyPr vert="horz" lIns="0" tIns="0" rIns="0" bIns="0" rtlCol="0" anchor="ctr"/>
          <a:lstStyle>
            <a:lvl1pPr algn="l">
              <a:defRPr sz="1598" baseline="0">
                <a:solidFill>
                  <a:schemeClr val="bg2"/>
                </a:solidFill>
                <a:latin typeface="+mn-lt"/>
                <a:ea typeface="IBM Plex Sans" panose="020B0503050203000203" pitchFamily="34" charset="0"/>
                <a:cs typeface="Arial" charset="0"/>
              </a:defRPr>
            </a:lvl1pPr>
          </a:lstStyle>
          <a:p>
            <a:r>
              <a:rPr lang="en-US">
                <a:solidFill>
                  <a:srgbClr val="000000"/>
                </a:solidFill>
              </a:rPr>
              <a:t>Think 2018 / DOC ID / Month XX, 2018 / © 2018 IBM Corporation</a:t>
            </a:r>
          </a:p>
        </p:txBody>
      </p:sp>
    </p:spTree>
    <p:extLst>
      <p:ext uri="{BB962C8B-B14F-4D97-AF65-F5344CB8AC3E}">
        <p14:creationId xmlns:p14="http://schemas.microsoft.com/office/powerpoint/2010/main" val="310096916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 id="2147483945" r:id="rId20"/>
    <p:sldLayoutId id="2147483946" r:id="rId21"/>
    <p:sldLayoutId id="2147483947" r:id="rId22"/>
    <p:sldLayoutId id="2147483948" r:id="rId23"/>
    <p:sldLayoutId id="2147483949" r:id="rId24"/>
    <p:sldLayoutId id="2147483950" r:id="rId25"/>
    <p:sldLayoutId id="2147483951" r:id="rId26"/>
    <p:sldLayoutId id="2147483952" r:id="rId27"/>
    <p:sldLayoutId id="2147483953" r:id="rId28"/>
    <p:sldLayoutId id="2147483954" r:id="rId29"/>
    <p:sldLayoutId id="2147483955" r:id="rId30"/>
    <p:sldLayoutId id="2147483956" r:id="rId31"/>
    <p:sldLayoutId id="2147483957" r:id="rId32"/>
    <p:sldLayoutId id="2147483958" r:id="rId33"/>
    <p:sldLayoutId id="2147483959" r:id="rId34"/>
    <p:sldLayoutId id="2147483960" r:id="rId35"/>
    <p:sldLayoutId id="2147483961" r:id="rId36"/>
    <p:sldLayoutId id="2147483962" r:id="rId37"/>
    <p:sldLayoutId id="2147483963" r:id="rId38"/>
    <p:sldLayoutId id="2147483964" r:id="rId39"/>
    <p:sldLayoutId id="2147483965" r:id="rId40"/>
    <p:sldLayoutId id="2147483993" r:id="rId41"/>
  </p:sldLayoutIdLst>
  <p:hf hdr="0" dt="0"/>
  <p:txStyles>
    <p:titleStyle>
      <a:lvl1pPr algn="l" defTabSz="1217920" rtl="0" eaLnBrk="1" latinLnBrk="0" hangingPunct="1">
        <a:lnSpc>
          <a:spcPct val="90000"/>
        </a:lnSpc>
        <a:spcBef>
          <a:spcPct val="0"/>
        </a:spcBef>
        <a:buNone/>
        <a:defRPr sz="6394" kern="1200">
          <a:solidFill>
            <a:schemeClr val="bg2"/>
          </a:solidFill>
          <a:latin typeface="+mj-lt"/>
          <a:ea typeface="IBM Plex Sans" panose="020B0503050203000203" pitchFamily="34" charset="0"/>
          <a:cs typeface="Arial" charset="0"/>
        </a:defRPr>
      </a:lvl1pPr>
    </p:titleStyle>
    <p:bodyStyle>
      <a:lvl1pPr marL="0" indent="0" algn="l" defTabSz="1217920" rtl="0" eaLnBrk="1" latinLnBrk="0" hangingPunct="1">
        <a:lnSpc>
          <a:spcPct val="100000"/>
        </a:lnSpc>
        <a:spcBef>
          <a:spcPts val="2932"/>
        </a:spcBef>
        <a:buFont typeface="Arial"/>
        <a:buNone/>
        <a:defRPr sz="3730" kern="1200">
          <a:solidFill>
            <a:schemeClr val="bg2"/>
          </a:solidFill>
          <a:latin typeface="+mn-lt"/>
          <a:ea typeface="IBM Plex Sans" panose="020B0503050203000203" pitchFamily="34" charset="0"/>
          <a:cs typeface="Arial" charset="0"/>
        </a:defRPr>
      </a:lvl1pPr>
      <a:lvl2pPr marL="460950"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2pPr>
      <a:lvl3pPr marL="1057222"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3pPr>
      <a:lvl4pPr marL="1666184" indent="-448264"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4pPr>
      <a:lvl5pPr marL="2139818" indent="-460950" algn="l" defTabSz="1217920" rtl="0" eaLnBrk="1" latinLnBrk="0" hangingPunct="1">
        <a:lnSpc>
          <a:spcPct val="100000"/>
        </a:lnSpc>
        <a:spcBef>
          <a:spcPts val="2932"/>
        </a:spcBef>
        <a:spcAft>
          <a:spcPts val="0"/>
        </a:spcAft>
        <a:buFont typeface="Arial"/>
        <a:buChar char="»"/>
        <a:defRPr sz="3730" kern="1200">
          <a:solidFill>
            <a:schemeClr val="bg2"/>
          </a:solidFill>
          <a:latin typeface="+mn-lt"/>
          <a:ea typeface="IBM Plex Sans" panose="020B0503050203000203" pitchFamily="34" charset="0"/>
          <a:cs typeface="Arial" charset="0"/>
        </a:defRPr>
      </a:lvl5pPr>
      <a:lvl6pPr marL="6698558" indent="-608958" algn="l" defTabSz="1217920" rtl="0" eaLnBrk="1" latinLnBrk="0" hangingPunct="1">
        <a:spcBef>
          <a:spcPct val="20000"/>
        </a:spcBef>
        <a:buFont typeface="Arial"/>
        <a:buChar char="•"/>
        <a:defRPr sz="5330" kern="1200">
          <a:solidFill>
            <a:schemeClr val="tx1"/>
          </a:solidFill>
          <a:latin typeface="+mn-lt"/>
          <a:ea typeface="+mn-ea"/>
          <a:cs typeface="+mn-cs"/>
        </a:defRPr>
      </a:lvl6pPr>
      <a:lvl7pPr marL="7916480" indent="-608958" algn="l" defTabSz="1217920" rtl="0" eaLnBrk="1" latinLnBrk="0" hangingPunct="1">
        <a:spcBef>
          <a:spcPct val="20000"/>
        </a:spcBef>
        <a:buFont typeface="Arial"/>
        <a:buChar char="•"/>
        <a:defRPr sz="5330" kern="1200">
          <a:solidFill>
            <a:schemeClr val="tx1"/>
          </a:solidFill>
          <a:latin typeface="+mn-lt"/>
          <a:ea typeface="+mn-ea"/>
          <a:cs typeface="+mn-cs"/>
        </a:defRPr>
      </a:lvl7pPr>
      <a:lvl8pPr marL="9134400" indent="-608958" algn="l" defTabSz="1217920" rtl="0" eaLnBrk="1" latinLnBrk="0" hangingPunct="1">
        <a:spcBef>
          <a:spcPct val="20000"/>
        </a:spcBef>
        <a:buFont typeface="Arial"/>
        <a:buChar char="•"/>
        <a:defRPr sz="5330" kern="1200">
          <a:solidFill>
            <a:schemeClr val="tx1"/>
          </a:solidFill>
          <a:latin typeface="+mn-lt"/>
          <a:ea typeface="+mn-ea"/>
          <a:cs typeface="+mn-cs"/>
        </a:defRPr>
      </a:lvl8pPr>
      <a:lvl9pPr marL="10352320" indent="-608958" algn="l" defTabSz="1217920" rtl="0" eaLnBrk="1" latinLnBrk="0" hangingPunct="1">
        <a:spcBef>
          <a:spcPct val="20000"/>
        </a:spcBef>
        <a:buFont typeface="Arial"/>
        <a:buChar char="•"/>
        <a:defRPr sz="5330" kern="1200">
          <a:solidFill>
            <a:schemeClr val="tx1"/>
          </a:solidFill>
          <a:latin typeface="+mn-lt"/>
          <a:ea typeface="+mn-ea"/>
          <a:cs typeface="+mn-cs"/>
        </a:defRPr>
      </a:lvl9pPr>
    </p:bodyStyle>
    <p:otherStyle>
      <a:defPPr>
        <a:defRPr lang="en-US"/>
      </a:defPPr>
      <a:lvl1pPr marL="0" algn="l" defTabSz="1217920" rtl="0" eaLnBrk="1" latinLnBrk="0" hangingPunct="1">
        <a:defRPr sz="4796" kern="1200">
          <a:solidFill>
            <a:schemeClr val="tx1"/>
          </a:solidFill>
          <a:latin typeface="+mn-lt"/>
          <a:ea typeface="+mn-ea"/>
          <a:cs typeface="+mn-cs"/>
        </a:defRPr>
      </a:lvl1pPr>
      <a:lvl2pPr marL="1217920" algn="l" defTabSz="1217920" rtl="0" eaLnBrk="1" latinLnBrk="0" hangingPunct="1">
        <a:defRPr sz="4796" kern="1200">
          <a:solidFill>
            <a:schemeClr val="tx1"/>
          </a:solidFill>
          <a:latin typeface="+mn-lt"/>
          <a:ea typeface="+mn-ea"/>
          <a:cs typeface="+mn-cs"/>
        </a:defRPr>
      </a:lvl2pPr>
      <a:lvl3pPr marL="2435842" algn="l" defTabSz="1217920" rtl="0" eaLnBrk="1" latinLnBrk="0" hangingPunct="1">
        <a:defRPr sz="4796" kern="1200">
          <a:solidFill>
            <a:schemeClr val="tx1"/>
          </a:solidFill>
          <a:latin typeface="+mn-lt"/>
          <a:ea typeface="+mn-ea"/>
          <a:cs typeface="+mn-cs"/>
        </a:defRPr>
      </a:lvl3pPr>
      <a:lvl4pPr marL="3653762" algn="l" defTabSz="1217920" rtl="0" eaLnBrk="1" latinLnBrk="0" hangingPunct="1">
        <a:defRPr sz="4796" kern="1200">
          <a:solidFill>
            <a:schemeClr val="tx1"/>
          </a:solidFill>
          <a:latin typeface="+mn-lt"/>
          <a:ea typeface="+mn-ea"/>
          <a:cs typeface="+mn-cs"/>
        </a:defRPr>
      </a:lvl4pPr>
      <a:lvl5pPr marL="4871680" algn="l" defTabSz="1217920" rtl="0" eaLnBrk="1" latinLnBrk="0" hangingPunct="1">
        <a:defRPr sz="4796" kern="1200">
          <a:solidFill>
            <a:schemeClr val="tx1"/>
          </a:solidFill>
          <a:latin typeface="+mn-lt"/>
          <a:ea typeface="+mn-ea"/>
          <a:cs typeface="+mn-cs"/>
        </a:defRPr>
      </a:lvl5pPr>
      <a:lvl6pPr marL="6089600" algn="l" defTabSz="1217920" rtl="0" eaLnBrk="1" latinLnBrk="0" hangingPunct="1">
        <a:defRPr sz="4796" kern="1200">
          <a:solidFill>
            <a:schemeClr val="tx1"/>
          </a:solidFill>
          <a:latin typeface="+mn-lt"/>
          <a:ea typeface="+mn-ea"/>
          <a:cs typeface="+mn-cs"/>
        </a:defRPr>
      </a:lvl6pPr>
      <a:lvl7pPr marL="7307522" algn="l" defTabSz="1217920" rtl="0" eaLnBrk="1" latinLnBrk="0" hangingPunct="1">
        <a:defRPr sz="4796" kern="1200">
          <a:solidFill>
            <a:schemeClr val="tx1"/>
          </a:solidFill>
          <a:latin typeface="+mn-lt"/>
          <a:ea typeface="+mn-ea"/>
          <a:cs typeface="+mn-cs"/>
        </a:defRPr>
      </a:lvl7pPr>
      <a:lvl8pPr marL="8525440" algn="l" defTabSz="1217920" rtl="0" eaLnBrk="1" latinLnBrk="0" hangingPunct="1">
        <a:defRPr sz="4796" kern="1200">
          <a:solidFill>
            <a:schemeClr val="tx1"/>
          </a:solidFill>
          <a:latin typeface="+mn-lt"/>
          <a:ea typeface="+mn-ea"/>
          <a:cs typeface="+mn-cs"/>
        </a:defRPr>
      </a:lvl8pPr>
      <a:lvl9pPr marL="9743362" algn="l" defTabSz="1217920" rtl="0" eaLnBrk="1" latinLnBrk="0" hangingPunct="1">
        <a:defRPr sz="4796"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1143000"/>
            <a:ext cx="10972800" cy="1905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762000" y="3429000"/>
            <a:ext cx="10972800" cy="87630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1524000" y="13166093"/>
            <a:ext cx="4369850" cy="367618"/>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a:t>
              </a:r>
              <a:r>
                <a:rPr lang="en-US" sz="667" b="0" i="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2018 IBM Corporation</a:t>
              </a:r>
              <a:r>
                <a:rPr lang="en-US" sz="1332" b="0" i="0" baseline="0" dirty="0">
                  <a:latin typeface="IBM Plex Sans" charset="0"/>
                  <a:ea typeface="IBM Plex Sans" charset="0"/>
                  <a:cs typeface="IBM Plex Sans" charset="0"/>
                </a:rPr>
                <a:t>              </a:t>
              </a:r>
              <a:r>
                <a:rPr lang="en-US" sz="1332"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1332" b="0" i="0" dirty="0">
                  <a:solidFill>
                    <a:schemeClr val="bg2">
                      <a:alpha val="60000"/>
                    </a:schemeClr>
                  </a:solidFill>
                  <a:latin typeface="IBM Plex Sans" charset="0"/>
                  <a:ea typeface="IBM Plex Sans" charset="0"/>
                  <a:cs typeface="IBM Plex Sans" charset="0"/>
                </a:rPr>
                <a:t> </a:t>
              </a:r>
              <a:fld id="{7C9968D1-C8E5-4FE3-AED4-7D4518C301B3}" type="datetime3">
                <a:rPr lang="en-US" sz="1332"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6 June 2022</a:t>
              </a:fld>
              <a:endParaRPr lang="en-US" sz="1332"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6477000" y="13167361"/>
            <a:ext cx="3807360" cy="365085"/>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1332"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758097" y="13156320"/>
            <a:ext cx="546465" cy="365083"/>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333" b="0" i="0" smtClean="0">
                <a:solidFill>
                  <a:schemeClr val="bg2"/>
                </a:solidFill>
                <a:latin typeface="IBM Plex Sans" charset="0"/>
                <a:ea typeface="IBM Plex Sans" charset="0"/>
                <a:cs typeface="IBM Plex Sans" charset="0"/>
              </a:rPr>
              <a:pPr algn="l"/>
              <a:t>‹#›</a:t>
            </a:fld>
            <a:endParaRPr lang="en-US" sz="1333"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79465704"/>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09" r:id="rId15"/>
    <p:sldLayoutId id="2147484010" r:id="rId16"/>
    <p:sldLayoutId id="2147484011" r:id="rId17"/>
    <p:sldLayoutId id="2147484012" r:id="rId18"/>
    <p:sldLayoutId id="2147484013" r:id="rId19"/>
    <p:sldLayoutId id="2147484014" r:id="rId20"/>
    <p:sldLayoutId id="2147484015" r:id="rId21"/>
    <p:sldLayoutId id="2147484016" r:id="rId22"/>
    <p:sldLayoutId id="2147484017" r:id="rId23"/>
  </p:sldLayoutIdLst>
  <p:txStyles>
    <p:titleStyle>
      <a:lvl1pPr algn="l" defTabSz="1828837" rtl="0" eaLnBrk="1" latinLnBrk="0" hangingPunct="1">
        <a:lnSpc>
          <a:spcPct val="90000"/>
        </a:lnSpc>
        <a:spcBef>
          <a:spcPct val="0"/>
        </a:spcBef>
        <a:buNone/>
        <a:defRPr sz="6000" b="0" i="0" kern="1200">
          <a:solidFill>
            <a:schemeClr val="bg2"/>
          </a:solidFill>
          <a:latin typeface="IBM Plex Sans" charset="0"/>
          <a:ea typeface="IBM Plex Sans" charset="0"/>
          <a:cs typeface="IBM Plex Sans" charset="0"/>
        </a:defRPr>
      </a:lvl1pPr>
    </p:titleStyle>
    <p:bodyStyle>
      <a:lvl1pPr marL="0" indent="0" algn="l" defTabSz="1828837" rtl="0" eaLnBrk="1" latinLnBrk="0" hangingPunct="1">
        <a:lnSpc>
          <a:spcPct val="105000"/>
        </a:lnSpc>
        <a:spcBef>
          <a:spcPts val="1000"/>
        </a:spcBef>
        <a:buFontTx/>
        <a:buNone/>
        <a:tabLst/>
        <a:defRPr sz="3333" b="0" i="0" kern="1200">
          <a:solidFill>
            <a:schemeClr val="bg2"/>
          </a:solidFill>
          <a:latin typeface="IBM Plex Sans" charset="0"/>
          <a:ea typeface="IBM Plex Sans" charset="0"/>
          <a:cs typeface="IBM Plex Sans" charset="0"/>
        </a:defRPr>
      </a:lvl1pPr>
      <a:lvl2pPr marL="381008" indent="-381008" algn="l" defTabSz="1828837" rtl="0" eaLnBrk="1" latinLnBrk="0" hangingPunct="1">
        <a:lnSpc>
          <a:spcPct val="105000"/>
        </a:lnSpc>
        <a:spcBef>
          <a:spcPts val="1000"/>
        </a:spcBef>
        <a:buFont typeface="Wingdings" panose="05000000000000000000" pitchFamily="2" charset="2"/>
        <a:buChar char="§"/>
        <a:defRPr sz="3333" b="0" i="0" kern="1200">
          <a:solidFill>
            <a:schemeClr val="bg2"/>
          </a:solidFill>
          <a:latin typeface="IBM Plex Sans" charset="0"/>
          <a:ea typeface="IBM Plex Sans" charset="0"/>
          <a:cs typeface="IBM Plex Sans" charset="0"/>
        </a:defRPr>
      </a:lvl2pPr>
      <a:lvl3pPr marL="762015" indent="-381008" algn="l" defTabSz="1828837" rtl="0" eaLnBrk="1" latinLnBrk="0" hangingPunct="1">
        <a:lnSpc>
          <a:spcPct val="105000"/>
        </a:lnSpc>
        <a:spcBef>
          <a:spcPts val="1000"/>
        </a:spcBef>
        <a:buSzPct val="80000"/>
        <a:buFont typeface="Arial" panose="020B0604020202020204" pitchFamily="34" charset="0"/>
        <a:buChar char="–"/>
        <a:defRPr sz="3333" b="0" i="0" kern="1200">
          <a:solidFill>
            <a:schemeClr val="bg2"/>
          </a:solidFill>
          <a:latin typeface="IBM Plex Sans" charset="0"/>
          <a:ea typeface="IBM Plex Sans" charset="0"/>
          <a:cs typeface="IBM Plex Sans" charset="0"/>
        </a:defRPr>
      </a:lvl3pPr>
      <a:lvl4pPr marL="1143023" indent="-381008" algn="l" defTabSz="1828837" rtl="0" eaLnBrk="1" latinLnBrk="0" hangingPunct="1">
        <a:lnSpc>
          <a:spcPct val="105000"/>
        </a:lnSpc>
        <a:spcBef>
          <a:spcPts val="1000"/>
        </a:spcBef>
        <a:buFont typeface="Arial" panose="020B0604020202020204" pitchFamily="34" charset="0"/>
        <a:buChar char="•"/>
        <a:defRPr sz="3333" b="0" i="0" kern="1200">
          <a:solidFill>
            <a:schemeClr val="bg2"/>
          </a:solidFill>
          <a:latin typeface="IBM Plex Sans" charset="0"/>
          <a:ea typeface="IBM Plex Sans" charset="0"/>
          <a:cs typeface="IBM Plex Sans" charset="0"/>
        </a:defRPr>
      </a:lvl4pPr>
      <a:lvl5pPr marL="1524030" indent="-381008" algn="l" defTabSz="1828837" rtl="0" eaLnBrk="1" latinLnBrk="0" hangingPunct="1">
        <a:lnSpc>
          <a:spcPct val="105000"/>
        </a:lnSpc>
        <a:spcBef>
          <a:spcPts val="1000"/>
        </a:spcBef>
        <a:buSzPct val="80000"/>
        <a:buFont typeface="Arial" panose="020B0604020202020204" pitchFamily="34" charset="0"/>
        <a:buChar char="–"/>
        <a:defRPr sz="3333" b="0" i="0" kern="1200">
          <a:solidFill>
            <a:schemeClr val="bg2"/>
          </a:solidFill>
          <a:latin typeface="IBM Plex Sans" charset="0"/>
          <a:ea typeface="IBM Plex Sans" charset="0"/>
          <a:cs typeface="IBM Plex Sans" charset="0"/>
        </a:defRPr>
      </a:lvl5pPr>
      <a:lvl6pPr marL="5029301"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719"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137"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555" indent="-457209" algn="l" defTabSz="1828837"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37" rtl="0" eaLnBrk="1" latinLnBrk="0" hangingPunct="1">
        <a:defRPr sz="3600" kern="1200">
          <a:solidFill>
            <a:schemeClr val="tx1"/>
          </a:solidFill>
          <a:latin typeface="+mn-lt"/>
          <a:ea typeface="+mn-ea"/>
          <a:cs typeface="+mn-cs"/>
        </a:defRPr>
      </a:lvl1pPr>
      <a:lvl2pPr marL="914418" algn="l" defTabSz="1828837" rtl="0" eaLnBrk="1" latinLnBrk="0" hangingPunct="1">
        <a:defRPr sz="3600" kern="1200">
          <a:solidFill>
            <a:schemeClr val="tx1"/>
          </a:solidFill>
          <a:latin typeface="+mn-lt"/>
          <a:ea typeface="+mn-ea"/>
          <a:cs typeface="+mn-cs"/>
        </a:defRPr>
      </a:lvl2pPr>
      <a:lvl3pPr marL="1828837" algn="l" defTabSz="1828837" rtl="0" eaLnBrk="1" latinLnBrk="0" hangingPunct="1">
        <a:defRPr sz="3600" kern="1200">
          <a:solidFill>
            <a:schemeClr val="tx1"/>
          </a:solidFill>
          <a:latin typeface="+mn-lt"/>
          <a:ea typeface="+mn-ea"/>
          <a:cs typeface="+mn-cs"/>
        </a:defRPr>
      </a:lvl3pPr>
      <a:lvl4pPr marL="2743255" algn="l" defTabSz="1828837" rtl="0" eaLnBrk="1" latinLnBrk="0" hangingPunct="1">
        <a:defRPr sz="3600" kern="1200">
          <a:solidFill>
            <a:schemeClr val="tx1"/>
          </a:solidFill>
          <a:latin typeface="+mn-lt"/>
          <a:ea typeface="+mn-ea"/>
          <a:cs typeface="+mn-cs"/>
        </a:defRPr>
      </a:lvl4pPr>
      <a:lvl5pPr marL="3657673" algn="l" defTabSz="1828837" rtl="0" eaLnBrk="1" latinLnBrk="0" hangingPunct="1">
        <a:defRPr sz="3600" kern="1200">
          <a:solidFill>
            <a:schemeClr val="tx1"/>
          </a:solidFill>
          <a:latin typeface="+mn-lt"/>
          <a:ea typeface="+mn-ea"/>
          <a:cs typeface="+mn-cs"/>
        </a:defRPr>
      </a:lvl5pPr>
      <a:lvl6pPr marL="4572091" algn="l" defTabSz="1828837" rtl="0" eaLnBrk="1" latinLnBrk="0" hangingPunct="1">
        <a:defRPr sz="3600" kern="1200">
          <a:solidFill>
            <a:schemeClr val="tx1"/>
          </a:solidFill>
          <a:latin typeface="+mn-lt"/>
          <a:ea typeface="+mn-ea"/>
          <a:cs typeface="+mn-cs"/>
        </a:defRPr>
      </a:lvl6pPr>
      <a:lvl7pPr marL="5486510" algn="l" defTabSz="1828837" rtl="0" eaLnBrk="1" latinLnBrk="0" hangingPunct="1">
        <a:defRPr sz="3600" kern="1200">
          <a:solidFill>
            <a:schemeClr val="tx1"/>
          </a:solidFill>
          <a:latin typeface="+mn-lt"/>
          <a:ea typeface="+mn-ea"/>
          <a:cs typeface="+mn-cs"/>
        </a:defRPr>
      </a:lvl7pPr>
      <a:lvl8pPr marL="6400928" algn="l" defTabSz="1828837" rtl="0" eaLnBrk="1" latinLnBrk="0" hangingPunct="1">
        <a:defRPr sz="3600" kern="1200">
          <a:solidFill>
            <a:schemeClr val="tx1"/>
          </a:solidFill>
          <a:latin typeface="+mn-lt"/>
          <a:ea typeface="+mn-ea"/>
          <a:cs typeface="+mn-cs"/>
        </a:defRPr>
      </a:lvl8pPr>
      <a:lvl9pPr marL="7315346" algn="l" defTabSz="1828837" rtl="0" eaLnBrk="1" latinLnBrk="0" hangingPunct="1">
        <a:defRPr sz="36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491639"/>
            <a:ext cx="20272320" cy="1468310"/>
          </a:xfrm>
          <a:prstGeom prst="rect">
            <a:avLst/>
          </a:prstGeom>
        </p:spPr>
        <p:txBody>
          <a:bodyPr vert="horz" lIns="121917" tIns="60958" rIns="121917" bIns="60958"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19200" y="3200403"/>
            <a:ext cx="22415408" cy="9051926"/>
          </a:xfrm>
          <a:prstGeom prst="rect">
            <a:avLst/>
          </a:prstGeom>
        </p:spPr>
        <p:txBody>
          <a:bodyPr vert="horz" lIns="121917" tIns="60958" rIns="121917" bIns="6095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7475201" y="12712703"/>
            <a:ext cx="6159410" cy="730250"/>
          </a:xfrm>
          <a:prstGeom prst="rect">
            <a:avLst/>
          </a:prstGeom>
        </p:spPr>
        <p:txBody>
          <a:bodyPr vert="horz" lIns="121917" tIns="60958" rIns="121917" bIns="60958" rtlCol="0" anchor="b"/>
          <a:lstStyle>
            <a:lvl1pPr algn="r">
              <a:defRPr sz="2400">
                <a:solidFill>
                  <a:srgbClr val="1C293D"/>
                </a:solidFill>
                <a:latin typeface="IBM Plex Sans"/>
                <a:cs typeface="IBM Plex Sans"/>
              </a:defRPr>
            </a:lvl1pPr>
          </a:lstStyle>
          <a:p>
            <a:fld id="{F2104BB4-88E0-9547-9C3D-EE95037318C2}" type="slidenum">
              <a:rPr lang="en-US" smtClean="0"/>
              <a:t>‹#›</a:t>
            </a:fld>
            <a:endParaRPr lang="en-US"/>
          </a:p>
        </p:txBody>
      </p:sp>
    </p:spTree>
    <p:extLst>
      <p:ext uri="{BB962C8B-B14F-4D97-AF65-F5344CB8AC3E}">
        <p14:creationId xmlns:p14="http://schemas.microsoft.com/office/powerpoint/2010/main" val="216207593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Lst>
  <p:txStyles>
    <p:titleStyle>
      <a:lvl1pPr algn="l" defTabSz="1219170" rtl="0" eaLnBrk="1" latinLnBrk="0" hangingPunct="1">
        <a:spcBef>
          <a:spcPct val="0"/>
        </a:spcBef>
        <a:buNone/>
        <a:defRPr sz="5400" kern="1200">
          <a:solidFill>
            <a:schemeClr val="tx1"/>
          </a:solidFill>
          <a:latin typeface="IBM Plex Sans"/>
          <a:ea typeface="+mj-ea"/>
          <a:cs typeface="IBM Plex Sans"/>
        </a:defRPr>
      </a:lvl1pPr>
    </p:titleStyle>
    <p:bodyStyle>
      <a:lvl1pPr marL="605352" indent="-605352" algn="l" defTabSz="1219170" rtl="0" eaLnBrk="1" latinLnBrk="0" hangingPunct="1">
        <a:spcBef>
          <a:spcPct val="20000"/>
        </a:spcBef>
        <a:buFont typeface="Arial"/>
        <a:buChar char="•"/>
        <a:defRPr sz="4200" kern="1200">
          <a:solidFill>
            <a:schemeClr val="tx1"/>
          </a:solidFill>
          <a:latin typeface="IBM Plex Sans"/>
          <a:ea typeface="+mn-ea"/>
          <a:cs typeface="IBM Plex Sans"/>
        </a:defRPr>
      </a:lvl1pPr>
      <a:lvl2pPr marL="1223404" indent="-618052" algn="l" defTabSz="1219170" rtl="0" eaLnBrk="1" latinLnBrk="0" hangingPunct="1">
        <a:spcBef>
          <a:spcPct val="20000"/>
        </a:spcBef>
        <a:buFont typeface="Arial"/>
        <a:buChar char="–"/>
        <a:defRPr sz="3800" kern="1200">
          <a:solidFill>
            <a:schemeClr val="tx1"/>
          </a:solidFill>
          <a:latin typeface="IBM Plex Sans"/>
          <a:ea typeface="+mn-ea"/>
          <a:cs typeface="IBM Plex Sans"/>
        </a:defRPr>
      </a:lvl2pPr>
      <a:lvl3pPr marL="1828754" indent="-605352" algn="l" defTabSz="1219170" rtl="0" eaLnBrk="1" latinLnBrk="0" hangingPunct="1">
        <a:spcBef>
          <a:spcPct val="20000"/>
        </a:spcBef>
        <a:buFont typeface="Arial"/>
        <a:buChar char="•"/>
        <a:defRPr sz="3200" kern="1200">
          <a:solidFill>
            <a:schemeClr val="tx1"/>
          </a:solidFill>
          <a:latin typeface="IBM Plex Sans"/>
          <a:ea typeface="+mn-ea"/>
          <a:cs typeface="IBM Plex Sans"/>
        </a:defRPr>
      </a:lvl3pPr>
      <a:lvl4pPr marL="2434108" indent="-605352" algn="l" defTabSz="1219170" rtl="0" eaLnBrk="1" latinLnBrk="0" hangingPunct="1">
        <a:spcBef>
          <a:spcPct val="20000"/>
        </a:spcBef>
        <a:buFont typeface="Arial"/>
        <a:buChar char="–"/>
        <a:defRPr sz="3000" kern="1200">
          <a:solidFill>
            <a:schemeClr val="tx1"/>
          </a:solidFill>
          <a:latin typeface="IBM Plex Sans"/>
          <a:ea typeface="+mn-ea"/>
          <a:cs typeface="IBM Plex Sans"/>
        </a:defRPr>
      </a:lvl4pPr>
      <a:lvl5pPr marL="3056390" indent="-622286" algn="l" defTabSz="1219170" rtl="0" eaLnBrk="1" latinLnBrk="0" hangingPunct="1">
        <a:spcBef>
          <a:spcPct val="20000"/>
        </a:spcBef>
        <a:buFont typeface="Arial"/>
        <a:buChar char="»"/>
        <a:defRPr sz="3000" kern="1200">
          <a:solidFill>
            <a:schemeClr val="tx1"/>
          </a:solidFill>
          <a:latin typeface="IBM Plex Sans"/>
          <a:ea typeface="+mn-ea"/>
          <a:cs typeface="IBM Plex Sans"/>
        </a:defRPr>
      </a:lvl5pPr>
      <a:lvl6pPr marL="6705432" indent="-609584" algn="l" defTabSz="1219170" rtl="0" eaLnBrk="1" latinLnBrk="0" hangingPunct="1">
        <a:spcBef>
          <a:spcPct val="20000"/>
        </a:spcBef>
        <a:buFont typeface="Arial"/>
        <a:buChar char="•"/>
        <a:defRPr sz="5400" kern="1200">
          <a:solidFill>
            <a:schemeClr val="tx1"/>
          </a:solidFill>
          <a:latin typeface="+mn-lt"/>
          <a:ea typeface="+mn-ea"/>
          <a:cs typeface="+mn-cs"/>
        </a:defRPr>
      </a:lvl6pPr>
      <a:lvl7pPr marL="7924602" indent="-609584" algn="l" defTabSz="1219170" rtl="0" eaLnBrk="1" latinLnBrk="0" hangingPunct="1">
        <a:spcBef>
          <a:spcPct val="20000"/>
        </a:spcBef>
        <a:buFont typeface="Arial"/>
        <a:buChar char="•"/>
        <a:defRPr sz="5400" kern="1200">
          <a:solidFill>
            <a:schemeClr val="tx1"/>
          </a:solidFill>
          <a:latin typeface="+mn-lt"/>
          <a:ea typeface="+mn-ea"/>
          <a:cs typeface="+mn-cs"/>
        </a:defRPr>
      </a:lvl7pPr>
      <a:lvl8pPr marL="9143772" indent="-609584" algn="l" defTabSz="1219170" rtl="0" eaLnBrk="1" latinLnBrk="0" hangingPunct="1">
        <a:spcBef>
          <a:spcPct val="20000"/>
        </a:spcBef>
        <a:buFont typeface="Arial"/>
        <a:buChar char="•"/>
        <a:defRPr sz="5400" kern="1200">
          <a:solidFill>
            <a:schemeClr val="tx1"/>
          </a:solidFill>
          <a:latin typeface="+mn-lt"/>
          <a:ea typeface="+mn-ea"/>
          <a:cs typeface="+mn-cs"/>
        </a:defRPr>
      </a:lvl8pPr>
      <a:lvl9pPr marL="10362940" indent="-609584" algn="l" defTabSz="1219170" rtl="0" eaLnBrk="1" latinLnBrk="0" hangingPunct="1">
        <a:spcBef>
          <a:spcPct val="20000"/>
        </a:spcBef>
        <a:buFont typeface="Arial"/>
        <a:buChar char="•"/>
        <a:defRPr sz="5400" kern="1200">
          <a:solidFill>
            <a:schemeClr val="tx1"/>
          </a:solidFill>
          <a:latin typeface="+mn-lt"/>
          <a:ea typeface="+mn-ea"/>
          <a:cs typeface="+mn-cs"/>
        </a:defRPr>
      </a:lvl9pPr>
    </p:bodyStyle>
    <p:otherStyle>
      <a:defPPr>
        <a:defRPr lang="en-US"/>
      </a:defPPr>
      <a:lvl1pPr marL="0" algn="l" defTabSz="1219170" rtl="0" eaLnBrk="1" latinLnBrk="0" hangingPunct="1">
        <a:defRPr sz="4800" kern="1200">
          <a:solidFill>
            <a:schemeClr val="tx1"/>
          </a:solidFill>
          <a:latin typeface="+mn-lt"/>
          <a:ea typeface="+mn-ea"/>
          <a:cs typeface="+mn-cs"/>
        </a:defRPr>
      </a:lvl1pPr>
      <a:lvl2pPr marL="1219170" algn="l" defTabSz="1219170" rtl="0" eaLnBrk="1" latinLnBrk="0" hangingPunct="1">
        <a:defRPr sz="4800" kern="1200">
          <a:solidFill>
            <a:schemeClr val="tx1"/>
          </a:solidFill>
          <a:latin typeface="+mn-lt"/>
          <a:ea typeface="+mn-ea"/>
          <a:cs typeface="+mn-cs"/>
        </a:defRPr>
      </a:lvl2pPr>
      <a:lvl3pPr marL="2438340" algn="l" defTabSz="1219170" rtl="0" eaLnBrk="1" latinLnBrk="0" hangingPunct="1">
        <a:defRPr sz="4800" kern="1200">
          <a:solidFill>
            <a:schemeClr val="tx1"/>
          </a:solidFill>
          <a:latin typeface="+mn-lt"/>
          <a:ea typeface="+mn-ea"/>
          <a:cs typeface="+mn-cs"/>
        </a:defRPr>
      </a:lvl3pPr>
      <a:lvl4pPr marL="3657508" algn="l" defTabSz="1219170" rtl="0" eaLnBrk="1" latinLnBrk="0" hangingPunct="1">
        <a:defRPr sz="4800" kern="1200">
          <a:solidFill>
            <a:schemeClr val="tx1"/>
          </a:solidFill>
          <a:latin typeface="+mn-lt"/>
          <a:ea typeface="+mn-ea"/>
          <a:cs typeface="+mn-cs"/>
        </a:defRPr>
      </a:lvl4pPr>
      <a:lvl5pPr marL="4876678" algn="l" defTabSz="1219170" rtl="0" eaLnBrk="1" latinLnBrk="0" hangingPunct="1">
        <a:defRPr sz="4800" kern="1200">
          <a:solidFill>
            <a:schemeClr val="tx1"/>
          </a:solidFill>
          <a:latin typeface="+mn-lt"/>
          <a:ea typeface="+mn-ea"/>
          <a:cs typeface="+mn-cs"/>
        </a:defRPr>
      </a:lvl5pPr>
      <a:lvl6pPr marL="6095848" algn="l" defTabSz="1219170" rtl="0" eaLnBrk="1" latinLnBrk="0" hangingPunct="1">
        <a:defRPr sz="4800" kern="1200">
          <a:solidFill>
            <a:schemeClr val="tx1"/>
          </a:solidFill>
          <a:latin typeface="+mn-lt"/>
          <a:ea typeface="+mn-ea"/>
          <a:cs typeface="+mn-cs"/>
        </a:defRPr>
      </a:lvl6pPr>
      <a:lvl7pPr marL="7315018" algn="l" defTabSz="1219170" rtl="0" eaLnBrk="1" latinLnBrk="0" hangingPunct="1">
        <a:defRPr sz="4800" kern="1200">
          <a:solidFill>
            <a:schemeClr val="tx1"/>
          </a:solidFill>
          <a:latin typeface="+mn-lt"/>
          <a:ea typeface="+mn-ea"/>
          <a:cs typeface="+mn-cs"/>
        </a:defRPr>
      </a:lvl7pPr>
      <a:lvl8pPr marL="8534186" algn="l" defTabSz="1219170" rtl="0" eaLnBrk="1" latinLnBrk="0" hangingPunct="1">
        <a:defRPr sz="4800" kern="1200">
          <a:solidFill>
            <a:schemeClr val="tx1"/>
          </a:solidFill>
          <a:latin typeface="+mn-lt"/>
          <a:ea typeface="+mn-ea"/>
          <a:cs typeface="+mn-cs"/>
        </a:defRPr>
      </a:lvl8pPr>
      <a:lvl9pPr marL="9753356" algn="l" defTabSz="121917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54.xml"/></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228.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71.jpg"/><Relationship Id="rId4" Type="http://schemas.openxmlformats.org/officeDocument/2006/relationships/image" Target="../media/image10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26.xml"/><Relationship Id="rId5" Type="http://schemas.openxmlformats.org/officeDocument/2006/relationships/image" Target="../media/image3.jpeg"/><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3.xml"/></Relationships>
</file>

<file path=ppt/slides/_rels/slide1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12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3.xml"/></Relationships>
</file>

<file path=ppt/slides/_rels/slide2.xml.rels><?xml version="1.0" encoding="UTF-8" standalone="yes"?>
<Relationships xmlns="http://schemas.openxmlformats.org/package/2006/relationships"><Relationship Id="rId8" Type="http://schemas.openxmlformats.org/officeDocument/2006/relationships/hyperlink" Target="https://ibmsc.lightning.force.com/lightning/page/home" TargetMode="External"/><Relationship Id="rId13" Type="http://schemas.openxmlformats.org/officeDocument/2006/relationships/hyperlink" Target="https://ibm.ent.box.com/file/962862935600" TargetMode="External"/><Relationship Id="rId18" Type="http://schemas.openxmlformats.org/officeDocument/2006/relationships/image" Target="../media/image67.png"/><Relationship Id="rId3" Type="http://schemas.openxmlformats.org/officeDocument/2006/relationships/image" Target="../media/image2.png"/><Relationship Id="rId21" Type="http://schemas.openxmlformats.org/officeDocument/2006/relationships/image" Target="../media/image70.png"/><Relationship Id="rId7" Type="http://schemas.openxmlformats.org/officeDocument/2006/relationships/hyperlink" Target="https://www.ibm.com/support/pages/lifecycle/" TargetMode="External"/><Relationship Id="rId12" Type="http://schemas.openxmlformats.org/officeDocument/2006/relationships/hyperlink" Target="https://w3.ibm.com/w3publisher/customersuccess/get-connected/tools-of-the-trade" TargetMode="External"/><Relationship Id="rId17" Type="http://schemas.openxmlformats.org/officeDocument/2006/relationships/image" Target="../media/image66.png"/><Relationship Id="rId2" Type="http://schemas.openxmlformats.org/officeDocument/2006/relationships/image" Target="../media/image3.jpe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45.xml"/><Relationship Id="rId6" Type="http://schemas.openxmlformats.org/officeDocument/2006/relationships/hyperlink" Target="https://w3.ibm.com/tools/caseviewer/case/(TSxxxx)" TargetMode="External"/><Relationship Id="rId11" Type="http://schemas.openxmlformats.org/officeDocument/2006/relationships/hyperlink" Target="https://w3.ibm.com/w3publisher/customersuccess/spotlight-stories" TargetMode="External"/><Relationship Id="rId5" Type="http://schemas.openxmlformats.org/officeDocument/2006/relationships/hyperlink" Target="https://fastpass.w3cloud.ibm.com/sales/fastpass/entitlements.jsp" TargetMode="External"/><Relationship Id="rId15" Type="http://schemas.openxmlformats.org/officeDocument/2006/relationships/image" Target="../media/image64.png"/><Relationship Id="rId10" Type="http://schemas.openxmlformats.org/officeDocument/2006/relationships/hyperlink" Target="https://pages.github.ibm.com/csm-use-cases/ui/" TargetMode="External"/><Relationship Id="rId19" Type="http://schemas.openxmlformats.org/officeDocument/2006/relationships/image" Target="../media/image68.png"/><Relationship Id="rId4" Type="http://schemas.openxmlformats.org/officeDocument/2006/relationships/hyperlink" Target="https://pages.github.ibm.com/csm-playbook/playbook/" TargetMode="External"/><Relationship Id="rId9" Type="http://schemas.openxmlformats.org/officeDocument/2006/relationships/hyperlink" Target="https://rv.roinnovation.com/IBM/HomeV3.aspx" TargetMode="External"/><Relationship Id="rId14" Type="http://schemas.openxmlformats.org/officeDocument/2006/relationships/image" Target="../media/image63.png"/></Relationships>
</file>

<file path=ppt/slides/_rels/slide20.xml.rels><?xml version="1.0" encoding="UTF-8" standalone="yes"?>
<Relationships xmlns="http://schemas.openxmlformats.org/package/2006/relationships"><Relationship Id="rId3" Type="http://schemas.openxmlformats.org/officeDocument/2006/relationships/image" Target="../media/image110.tif"/><Relationship Id="rId2" Type="http://schemas.openxmlformats.org/officeDocument/2006/relationships/image" Target="../media/image109.tif"/><Relationship Id="rId1" Type="http://schemas.openxmlformats.org/officeDocument/2006/relationships/slideLayout" Target="../slideLayouts/slideLayout298.xml"/><Relationship Id="rId6" Type="http://schemas.openxmlformats.org/officeDocument/2006/relationships/image" Target="../media/image113.tif"/><Relationship Id="rId5" Type="http://schemas.openxmlformats.org/officeDocument/2006/relationships/image" Target="../media/image112.tif"/><Relationship Id="rId4" Type="http://schemas.openxmlformats.org/officeDocument/2006/relationships/image" Target="../media/image111.t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9.xml"/></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17.png"/><Relationship Id="rId3" Type="http://schemas.openxmlformats.org/officeDocument/2006/relationships/image" Target="../media/image82.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17.xml"/><Relationship Id="rId1" Type="http://schemas.openxmlformats.org/officeDocument/2006/relationships/slideLayout" Target="../slideLayouts/slideLayout283.xml"/><Relationship Id="rId6" Type="http://schemas.openxmlformats.org/officeDocument/2006/relationships/image" Target="../media/image115.png"/><Relationship Id="rId11" Type="http://schemas.openxmlformats.org/officeDocument/2006/relationships/image" Target="../media/image116.png"/><Relationship Id="rId5" Type="http://schemas.openxmlformats.org/officeDocument/2006/relationships/image" Target="../media/image114.png"/><Relationship Id="rId15" Type="http://schemas.openxmlformats.org/officeDocument/2006/relationships/image" Target="../media/image72.png"/><Relationship Id="rId10"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87.png"/><Relationship Id="rId14" Type="http://schemas.openxmlformats.org/officeDocument/2006/relationships/image" Target="../media/image118.sv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83.xml"/><Relationship Id="rId4" Type="http://schemas.openxmlformats.org/officeDocument/2006/relationships/hyperlink" Target="https://pages.github.ibm.com/csm-use-cases/u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rv.roinnovation.com/IBM/HomeV3.aspx" TargetMode="External"/><Relationship Id="rId2" Type="http://schemas.openxmlformats.org/officeDocument/2006/relationships/notesSlide" Target="../notesSlides/notesSlide19.xml"/><Relationship Id="rId1" Type="http://schemas.openxmlformats.org/officeDocument/2006/relationships/slideLayout" Target="../slideLayouts/slideLayout283.xml"/><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hyperlink" Target="https://w3.ibm.com/w3publisher/customersuccess/spotlight-stories" TargetMode="External"/><Relationship Id="rId2" Type="http://schemas.openxmlformats.org/officeDocument/2006/relationships/notesSlide" Target="../notesSlides/notesSlide20.xml"/><Relationship Id="rId1" Type="http://schemas.openxmlformats.org/officeDocument/2006/relationships/slideLayout" Target="../slideLayouts/slideLayout283.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143.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png"/><Relationship Id="rId7"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6.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73.png"/><Relationship Id="rId2" Type="http://schemas.openxmlformats.org/officeDocument/2006/relationships/notesSlide" Target="../notesSlides/notesSlide5.xml"/><Relationship Id="rId16" Type="http://schemas.openxmlformats.org/officeDocument/2006/relationships/image" Target="../media/image90.png"/><Relationship Id="rId1" Type="http://schemas.openxmlformats.org/officeDocument/2006/relationships/slideLayout" Target="../slideLayouts/slideLayout14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72.png"/><Relationship Id="rId10" Type="http://schemas.openxmlformats.org/officeDocument/2006/relationships/image" Target="../media/image85.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89.png"/></Relationships>
</file>

<file path=ppt/slides/_rels/slide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B18EEF9-E704-4744-8A55-1D1896FCC408}"/>
              </a:ext>
            </a:extLst>
          </p:cNvPr>
          <p:cNvSpPr>
            <a:spLocks noGrp="1"/>
          </p:cNvSpPr>
          <p:nvPr>
            <p:ph type="body" sz="quarter" idx="13"/>
          </p:nvPr>
        </p:nvSpPr>
        <p:spPr>
          <a:xfrm>
            <a:off x="532112" y="2739234"/>
            <a:ext cx="23021232" cy="8672576"/>
          </a:xfrm>
        </p:spPr>
        <p:txBody>
          <a:bodyPr/>
          <a:lstStyle/>
          <a:p>
            <a:pPr>
              <a:buClrTx/>
            </a:pPr>
            <a:r>
              <a:rPr lang="en-US" sz="4000" u="sng" dirty="0">
                <a:latin typeface="IBM Plex Sans" panose="020B0503050203000203" pitchFamily="34" charset="0"/>
              </a:rPr>
              <a:t>Goal:</a:t>
            </a:r>
            <a:r>
              <a:rPr lang="en-US" sz="4000" dirty="0">
                <a:latin typeface="IBM Plex Sans" panose="020B0503050203000203" pitchFamily="34" charset="0"/>
              </a:rPr>
              <a:t> </a:t>
            </a:r>
            <a:r>
              <a:rPr lang="en-US" sz="4000" b="0" dirty="0">
                <a:latin typeface="IBM Plex Sans" panose="020B0503050203000203" pitchFamily="34" charset="0"/>
              </a:rPr>
              <a:t>Engage with customers maximizing business impact out of co-innovation and                                     Cloud </a:t>
            </a:r>
            <a:r>
              <a:rPr lang="en-US" sz="4000" b="0" dirty="0" err="1">
                <a:latin typeface="IBM Plex Sans" panose="020B0503050203000203" pitchFamily="34" charset="0"/>
              </a:rPr>
              <a:t>Paks</a:t>
            </a:r>
            <a:r>
              <a:rPr lang="en-US" sz="4000" b="0" dirty="0">
                <a:latin typeface="IBM Plex Sans" panose="020B0503050203000203" pitchFamily="34" charset="0"/>
              </a:rPr>
              <a:t> deployments </a:t>
            </a:r>
          </a:p>
          <a:p>
            <a:pPr>
              <a:buClrTx/>
            </a:pPr>
            <a:r>
              <a:rPr lang="en-US" sz="4000" u="sng" dirty="0">
                <a:latin typeface="IBM Plex Sans" panose="020B0503050203000203" pitchFamily="34" charset="0"/>
              </a:rPr>
              <a:t>Outcome: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Alignment with customer/partners on CSM scope of engagement activities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High Level engagement plan </a:t>
            </a:r>
          </a:p>
          <a:p>
            <a:pPr marL="571500" indent="-571500">
              <a:buClrTx/>
              <a:buFont typeface="Wingdings" pitchFamily="2" charset="2"/>
              <a:buChar char="à"/>
            </a:pPr>
            <a:r>
              <a:rPr lang="en-US" sz="4000" b="0" dirty="0">
                <a:latin typeface="IBM Plex Sans" panose="020B0503050203000203" pitchFamily="34" charset="0"/>
                <a:sym typeface="Wingdings" pitchFamily="2" charset="2"/>
              </a:rPr>
              <a:t>CSM transition &amp; onboarding - teaming up in governance and projects meetings, access to systems </a:t>
            </a:r>
          </a:p>
          <a:p>
            <a:pPr>
              <a:buClrTx/>
            </a:pPr>
            <a:r>
              <a:rPr lang="en-US" sz="4000" u="sng" dirty="0">
                <a:latin typeface="IBM Plex Sans" panose="020B0503050203000203" pitchFamily="34" charset="0"/>
              </a:rPr>
              <a:t>Prerequisites:</a:t>
            </a:r>
            <a:r>
              <a:rPr lang="en-US" sz="4000" dirty="0">
                <a:latin typeface="IBM Plex Sans" panose="020B0503050203000203" pitchFamily="34" charset="0"/>
              </a:rPr>
              <a:t> </a:t>
            </a:r>
            <a:r>
              <a:rPr lang="en-US" sz="4000" b="0" dirty="0">
                <a:latin typeface="IBM Plex Sans" panose="020B0503050203000203" pitchFamily="34" charset="0"/>
              </a:rPr>
              <a:t> “Be ready to engage – bring everyone on the same page, sharing common vision”</a:t>
            </a:r>
          </a:p>
          <a:p>
            <a:pPr marL="571500" indent="-571500">
              <a:buClrTx/>
              <a:buFont typeface="Arial" panose="020B0604020202020204" pitchFamily="34" charset="0"/>
              <a:buChar char="•"/>
            </a:pPr>
            <a:r>
              <a:rPr lang="en-US" sz="4000" b="0" dirty="0">
                <a:latin typeface="IBM Plex Sans" panose="020B0503050203000203" pitchFamily="34" charset="0"/>
              </a:rPr>
              <a:t>Gather information about customer’s current situation,  pain points (connecting to account teams, partners, knowing about history, inputs from customer created/escalated cases ,….) </a:t>
            </a:r>
          </a:p>
          <a:p>
            <a:pPr marL="571500" indent="-571500">
              <a:buClrTx/>
              <a:buFont typeface="Arial" panose="020B0604020202020204" pitchFamily="34" charset="0"/>
              <a:buChar char="•"/>
            </a:pPr>
            <a:r>
              <a:rPr lang="en-US" sz="4000" b="0" dirty="0">
                <a:latin typeface="IBM Plex Sans" panose="020B0503050203000203" pitchFamily="34" charset="0"/>
              </a:rPr>
              <a:t>Understand the scope of CSM deployment activities (ref. to entitlements) and opportunities for expansion</a:t>
            </a: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Engagement </a:t>
            </a:r>
            <a:endParaRPr lang="en-IL"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 </a:t>
            </a:r>
          </a:p>
          <a:p>
            <a:pPr algn="l"/>
            <a:r>
              <a:rPr lang="en-US" sz="2800" b="1" dirty="0">
                <a:solidFill>
                  <a:schemeClr val="tx1"/>
                </a:solidFill>
                <a:latin typeface="Arial" panose="020B0604020202020204" pitchFamily="34" charset="0"/>
                <a:ea typeface="IBM Plex Sans" charset="0"/>
                <a:cs typeface="Arial" panose="020B0604020202020204" pitchFamily="34" charset="0"/>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a:t>
            </a:r>
          </a:p>
          <a:p>
            <a:pPr algn="l"/>
            <a:r>
              <a:rPr lang="en-US" sz="2800" b="1" dirty="0">
                <a:solidFill>
                  <a:schemeClr val="tx1"/>
                </a:solidFill>
                <a:latin typeface="Arial" panose="020B0604020202020204" pitchFamily="34" charset="0"/>
                <a:ea typeface="IBM Plex Sans" charset="0"/>
                <a:cs typeface="Arial" panose="020B0604020202020204" pitchFamily="34" charset="0"/>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algn="l"/>
            <a:r>
              <a:rPr lang="en-US" sz="2800" b="1" dirty="0">
                <a:solidFill>
                  <a:schemeClr val="tx1"/>
                </a:solidFill>
                <a:latin typeface="Arial" panose="020B0604020202020204" pitchFamily="34" charset="0"/>
                <a:ea typeface="IBM Plex Sans" charset="0"/>
                <a:cs typeface="Arial" panose="020B0604020202020204" pitchFamily="34" charset="0"/>
              </a:rPr>
              <a:t>CSM</a:t>
            </a:r>
          </a:p>
          <a:p>
            <a:pPr algn="l"/>
            <a:r>
              <a:rPr lang="en-US" sz="2800" b="1" dirty="0">
                <a:solidFill>
                  <a:schemeClr val="tx1"/>
                </a:solidFill>
                <a:latin typeface="Arial" panose="020B0604020202020204" pitchFamily="34" charset="0"/>
                <a:ea typeface="IBM Plex Sans" charset="0"/>
                <a:cs typeface="Arial" panose="020B0604020202020204" pitchFamily="34" charset="0"/>
              </a:rPr>
              <a:t>ENGAGEMENT </a:t>
            </a:r>
          </a:p>
        </p:txBody>
      </p:sp>
      <p:sp>
        <p:nvSpPr>
          <p:cNvPr id="13" name="Oval 12">
            <a:extLst>
              <a:ext uri="{FF2B5EF4-FFF2-40B4-BE49-F238E27FC236}">
                <a16:creationId xmlns:a16="http://schemas.microsoft.com/office/drawing/2014/main" id="{A1F38B30-A108-61B3-7A43-7F325A85C5EF}"/>
              </a:ext>
            </a:extLst>
          </p:cNvPr>
          <p:cNvSpPr/>
          <p:nvPr/>
        </p:nvSpPr>
        <p:spPr bwMode="auto">
          <a:xfrm>
            <a:off x="21794883" y="683090"/>
            <a:ext cx="914400" cy="914400"/>
          </a:xfrm>
          <a:prstGeom prst="ellipse">
            <a:avLst/>
          </a:prstGeom>
          <a:solidFill>
            <a:srgbClr val="92D05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CEBC6EF0-52D3-AB80-62A3-71E83197C240}"/>
              </a:ext>
            </a:extLst>
          </p:cNvPr>
          <p:cNvSpPr txBox="1"/>
          <p:nvPr/>
        </p:nvSpPr>
        <p:spPr>
          <a:xfrm>
            <a:off x="0" y="12723764"/>
            <a:ext cx="24384000" cy="1056988"/>
          </a:xfrm>
          <a:prstGeom prst="rect">
            <a:avLst/>
          </a:prstGeom>
          <a:solidFill>
            <a:srgbClr val="92D050"/>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r>
              <a:rPr lang="en-US" sz="3200" b="1" dirty="0">
                <a:solidFill>
                  <a:schemeClr val="bg2">
                    <a:lumMod val="10000"/>
                  </a:schemeClr>
                </a:solidFill>
              </a:rPr>
              <a:t>This template helps to engage as a CSM with your customer </a:t>
            </a:r>
            <a:endParaRPr lang="en-US" sz="3200" dirty="0">
              <a:solidFill>
                <a:schemeClr val="bg2">
                  <a:lumMod val="10000"/>
                </a:schemeClr>
              </a:solidFill>
            </a:endParaRP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algn="l" defTabSz="1829311">
              <a:defRPr sz="3400">
                <a:solidFill>
                  <a:srgbClr val="000000"/>
                </a:solidFill>
                <a:latin typeface="IBM Plex Sans Medium"/>
                <a:ea typeface="IBM Plex Sans Medium"/>
                <a:cs typeface="IBM Plex Sans Medium"/>
                <a:sym typeface="IBM Plex Sans Medium"/>
              </a:defRPr>
            </a:pPr>
            <a:endParaRPr sz="3400"/>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3"/>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sz="1800" dirty="0">
                <a:latin typeface="IBM Plex Sans Light"/>
                <a:ea typeface="IBM Plex Sans Light"/>
                <a:cs typeface="IBM Plex Sans Light"/>
                <a:sym typeface="IBM Plex Sans Light"/>
              </a:rPr>
              <a:t>IBM</a:t>
            </a:r>
            <a:r>
              <a:rPr sz="1800" dirty="0"/>
              <a:t> </a:t>
            </a:r>
            <a:r>
              <a:rPr sz="1800" spc="19" dirty="0">
                <a:latin typeface="IBM Plex Sans SemiBold"/>
                <a:ea typeface="IBM Plex Sans SemiBold"/>
                <a:cs typeface="IBM Plex Sans SemiBold"/>
                <a:sym typeface="IBM Plex Sans SemiBold"/>
              </a:rPr>
              <a:t>Customer Success</a:t>
            </a:r>
            <a:r>
              <a:rPr sz="1800" b="1" spc="19" dirty="0"/>
              <a:t> </a:t>
            </a:r>
            <a:r>
              <a:rPr sz="1800" spc="19" dirty="0">
                <a:latin typeface="IBM Plex Sans Light"/>
                <a:ea typeface="IBM Plex Sans Light"/>
                <a:cs typeface="IBM Plex Sans Light"/>
                <a:sym typeface="IBM Plex Sans Light"/>
              </a:rPr>
              <a:t>/ © 202</a:t>
            </a:r>
            <a:r>
              <a:rPr lang="en-AU" sz="1800" spc="19" dirty="0">
                <a:latin typeface="IBM Plex Sans Light"/>
                <a:ea typeface="IBM Plex Sans Light"/>
                <a:cs typeface="IBM Plex Sans Light"/>
                <a:sym typeface="IBM Plex Sans Light"/>
              </a:rPr>
              <a:t>2</a:t>
            </a:r>
            <a:r>
              <a:rPr sz="1800" spc="19" dirty="0">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4"/>
          <a:stretch>
            <a:fillRect/>
          </a:stretch>
        </p:blipFill>
        <p:spPr>
          <a:xfrm>
            <a:off x="22375169" y="11914726"/>
            <a:ext cx="2008831" cy="1540017"/>
          </a:xfrm>
          <a:prstGeom prst="rect">
            <a:avLst/>
          </a:prstGeom>
          <a:solidFill>
            <a:schemeClr val="bg2">
              <a:lumMod val="10000"/>
            </a:schemeClr>
          </a:solidFill>
          <a:ln w="12700">
            <a:miter lim="400000"/>
          </a:ln>
        </p:spPr>
      </p:pic>
    </p:spTree>
    <p:extLst>
      <p:ext uri="{BB962C8B-B14F-4D97-AF65-F5344CB8AC3E}">
        <p14:creationId xmlns:p14="http://schemas.microsoft.com/office/powerpoint/2010/main" val="78137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Arc 173">
            <a:extLst>
              <a:ext uri="{FF2B5EF4-FFF2-40B4-BE49-F238E27FC236}">
                <a16:creationId xmlns:a16="http://schemas.microsoft.com/office/drawing/2014/main" id="{E834827B-845F-6346-BEE3-5E8D874AE45C}"/>
              </a:ext>
            </a:extLst>
          </p:cNvPr>
          <p:cNvSpPr/>
          <p:nvPr/>
        </p:nvSpPr>
        <p:spPr>
          <a:xfrm rot="10800000" flipV="1">
            <a:off x="3329251" y="9494082"/>
            <a:ext cx="16543222" cy="7581854"/>
          </a:xfrm>
          <a:prstGeom prst="arc">
            <a:avLst>
              <a:gd name="adj1" fmla="val 15877996"/>
              <a:gd name="adj2" fmla="val 21355219"/>
            </a:avLst>
          </a:prstGeom>
          <a:noFill/>
          <a:ln w="38100">
            <a:solidFill>
              <a:schemeClr val="accent3">
                <a:lumMod val="75000"/>
              </a:schemeClr>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txBody>
          <a:bodyPr rtlCol="0" anchor="ctr"/>
          <a:lstStyle/>
          <a:p>
            <a:pPr defTabSz="1828754" hangingPunct="1">
              <a:defRPr/>
            </a:pPr>
            <a:endParaRPr lang="en-US" sz="4800" kern="1200">
              <a:solidFill>
                <a:srgbClr val="0B2545"/>
              </a:solidFill>
              <a:latin typeface="Calibri"/>
            </a:endParaRPr>
          </a:p>
        </p:txBody>
      </p:sp>
      <p:sp>
        <p:nvSpPr>
          <p:cNvPr id="100" name="Title 1">
            <a:extLst>
              <a:ext uri="{FF2B5EF4-FFF2-40B4-BE49-F238E27FC236}">
                <a16:creationId xmlns:a16="http://schemas.microsoft.com/office/drawing/2014/main" id="{DB5D8500-86FE-294A-B6E8-F5B8C27C200A}"/>
              </a:ext>
            </a:extLst>
          </p:cNvPr>
          <p:cNvSpPr txBox="1">
            <a:spLocks/>
          </p:cNvSpPr>
          <p:nvPr/>
        </p:nvSpPr>
        <p:spPr>
          <a:xfrm>
            <a:off x="660046" y="381751"/>
            <a:ext cx="19025315"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defTabSz="914400"/>
            <a:r>
              <a:rPr lang="en-US" sz="6400" kern="1200" dirty="0">
                <a:solidFill>
                  <a:srgbClr val="000000"/>
                </a:solidFill>
                <a:latin typeface="IBM Plex Sans Light"/>
              </a:rPr>
              <a:t>Use Case Lifecycle </a:t>
            </a:r>
          </a:p>
          <a:p>
            <a:pPr defTabSz="914400"/>
            <a:r>
              <a:rPr lang="en-US" sz="3600" kern="1200" dirty="0">
                <a:solidFill>
                  <a:srgbClr val="000000"/>
                </a:solidFill>
                <a:latin typeface="IBM Plex Sans Light"/>
              </a:rPr>
              <a:t>Accelerating Hybrid Cloud &amp; AI </a:t>
            </a:r>
          </a:p>
          <a:p>
            <a:pPr defTabSz="914400"/>
            <a:r>
              <a:rPr lang="en-US" kern="1200" dirty="0">
                <a:solidFill>
                  <a:srgbClr val="000000"/>
                </a:solidFill>
                <a:latin typeface="IBM Plex Sans Light"/>
              </a:rPr>
              <a:t> </a:t>
            </a:r>
            <a:endParaRPr lang="en-US" sz="4400" kern="1200" dirty="0">
              <a:solidFill>
                <a:srgbClr val="000000"/>
              </a:solidFill>
              <a:latin typeface="IBM Plex Sans Light"/>
            </a:endParaRPr>
          </a:p>
        </p:txBody>
      </p:sp>
      <p:grpSp>
        <p:nvGrpSpPr>
          <p:cNvPr id="7" name="Group 6">
            <a:extLst>
              <a:ext uri="{FF2B5EF4-FFF2-40B4-BE49-F238E27FC236}">
                <a16:creationId xmlns:a16="http://schemas.microsoft.com/office/drawing/2014/main" id="{FB6E0D43-1A8C-2142-9422-E9039B71E9FF}"/>
              </a:ext>
            </a:extLst>
          </p:cNvPr>
          <p:cNvGrpSpPr/>
          <p:nvPr/>
        </p:nvGrpSpPr>
        <p:grpSpPr>
          <a:xfrm>
            <a:off x="-919157" y="1740470"/>
            <a:ext cx="25040036" cy="11817410"/>
            <a:chOff x="-672031" y="770532"/>
            <a:chExt cx="12520018" cy="5908705"/>
          </a:xfrm>
        </p:grpSpPr>
        <p:sp>
          <p:nvSpPr>
            <p:cNvPr id="178" name="Arc 177">
              <a:extLst>
                <a:ext uri="{FF2B5EF4-FFF2-40B4-BE49-F238E27FC236}">
                  <a16:creationId xmlns:a16="http://schemas.microsoft.com/office/drawing/2014/main" id="{882031C4-8979-594D-AE7E-7A5F17948C10}"/>
                </a:ext>
              </a:extLst>
            </p:cNvPr>
            <p:cNvSpPr/>
            <p:nvPr/>
          </p:nvSpPr>
          <p:spPr>
            <a:xfrm flipV="1">
              <a:off x="-672031" y="770532"/>
              <a:ext cx="12366171" cy="3882509"/>
            </a:xfrm>
            <a:prstGeom prst="arc">
              <a:avLst>
                <a:gd name="adj1" fmla="val 15643302"/>
                <a:gd name="adj2" fmla="val 21465446"/>
              </a:avLst>
            </a:prstGeom>
            <a:noFill/>
            <a:ln w="38100">
              <a:solidFill>
                <a:schemeClr val="accent3">
                  <a:lumMod val="75000"/>
                </a:schemeClr>
              </a:solidFill>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txBody>
            <a:bodyPr rtlCol="0" anchor="ctr"/>
            <a:lstStyle/>
            <a:p>
              <a:pPr defTabSz="1828754" hangingPunct="1">
                <a:defRPr/>
              </a:pPr>
              <a:endParaRPr lang="en-US" sz="4800" kern="1200" dirty="0">
                <a:solidFill>
                  <a:srgbClr val="0B2545"/>
                </a:solidFill>
                <a:latin typeface="Calibri"/>
              </a:endParaRPr>
            </a:p>
          </p:txBody>
        </p:sp>
        <p:grpSp>
          <p:nvGrpSpPr>
            <p:cNvPr id="6" name="Group 5">
              <a:extLst>
                <a:ext uri="{FF2B5EF4-FFF2-40B4-BE49-F238E27FC236}">
                  <a16:creationId xmlns:a16="http://schemas.microsoft.com/office/drawing/2014/main" id="{1F0537E6-6CF1-BA40-8047-153C9C58B9FA}"/>
                </a:ext>
              </a:extLst>
            </p:cNvPr>
            <p:cNvGrpSpPr/>
            <p:nvPr/>
          </p:nvGrpSpPr>
          <p:grpSpPr>
            <a:xfrm>
              <a:off x="34776" y="1354382"/>
              <a:ext cx="11813211" cy="5324855"/>
              <a:chOff x="34776" y="1354382"/>
              <a:chExt cx="11813211" cy="5324855"/>
            </a:xfrm>
          </p:grpSpPr>
          <p:sp>
            <p:nvSpPr>
              <p:cNvPr id="173" name="Rectangle 172">
                <a:extLst>
                  <a:ext uri="{FF2B5EF4-FFF2-40B4-BE49-F238E27FC236}">
                    <a16:creationId xmlns:a16="http://schemas.microsoft.com/office/drawing/2014/main" id="{F50AD5E1-4855-1C45-9843-CA041D3E2326}"/>
                  </a:ext>
                </a:extLst>
              </p:cNvPr>
              <p:cNvSpPr/>
              <p:nvPr/>
            </p:nvSpPr>
            <p:spPr>
              <a:xfrm>
                <a:off x="182427" y="1354382"/>
                <a:ext cx="11471467" cy="12294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754" hangingPunct="1">
                  <a:defRPr/>
                </a:pPr>
                <a:endParaRPr lang="en-US" sz="2702" kern="1200" dirty="0">
                  <a:solidFill>
                    <a:prstClr val="white"/>
                  </a:solidFill>
                  <a:latin typeface="Calibri"/>
                </a:endParaRPr>
              </a:p>
            </p:txBody>
          </p:sp>
          <p:cxnSp>
            <p:nvCxnSpPr>
              <p:cNvPr id="175" name="Straight Connector 174">
                <a:extLst>
                  <a:ext uri="{FF2B5EF4-FFF2-40B4-BE49-F238E27FC236}">
                    <a16:creationId xmlns:a16="http://schemas.microsoft.com/office/drawing/2014/main" id="{9FCFBF0D-F0EA-8944-BC7F-AC4F1B00C57C}"/>
                  </a:ext>
                </a:extLst>
              </p:cNvPr>
              <p:cNvCxnSpPr>
                <a:cxnSpLocks/>
              </p:cNvCxnSpPr>
              <p:nvPr/>
            </p:nvCxnSpPr>
            <p:spPr>
              <a:xfrm>
                <a:off x="1477743" y="3017523"/>
                <a:ext cx="0" cy="3248504"/>
              </a:xfrm>
              <a:prstGeom prst="line">
                <a:avLst/>
              </a:prstGeom>
              <a:ln w="12700">
                <a:solidFill>
                  <a:schemeClr val="accent3">
                    <a:lumMod val="75000"/>
                  </a:schemeClr>
                </a:solidFill>
              </a:ln>
            </p:spPr>
            <p:style>
              <a:lnRef idx="1">
                <a:schemeClr val="accent6"/>
              </a:lnRef>
              <a:fillRef idx="0">
                <a:schemeClr val="accent6"/>
              </a:fillRef>
              <a:effectRef idx="0">
                <a:schemeClr val="accent6"/>
              </a:effectRef>
              <a:fontRef idx="minor">
                <a:schemeClr val="tx1"/>
              </a:fontRef>
            </p:style>
          </p:cxnSp>
          <p:cxnSp>
            <p:nvCxnSpPr>
              <p:cNvPr id="176" name="Straight Connector 175">
                <a:extLst>
                  <a:ext uri="{FF2B5EF4-FFF2-40B4-BE49-F238E27FC236}">
                    <a16:creationId xmlns:a16="http://schemas.microsoft.com/office/drawing/2014/main" id="{876A8B9F-E90C-B949-A035-24F3A3593BB2}"/>
                  </a:ext>
                </a:extLst>
              </p:cNvPr>
              <p:cNvCxnSpPr>
                <a:cxnSpLocks/>
              </p:cNvCxnSpPr>
              <p:nvPr/>
            </p:nvCxnSpPr>
            <p:spPr>
              <a:xfrm flipH="1">
                <a:off x="1474956" y="6263957"/>
                <a:ext cx="10178939" cy="0"/>
              </a:xfrm>
              <a:prstGeom prst="line">
                <a:avLst/>
              </a:prstGeom>
              <a:ln w="12700">
                <a:solidFill>
                  <a:schemeClr val="accent3">
                    <a:lumMod val="75000"/>
                  </a:schemeClr>
                </a:solidFill>
              </a:ln>
            </p:spPr>
            <p:style>
              <a:lnRef idx="1">
                <a:schemeClr val="accent6"/>
              </a:lnRef>
              <a:fillRef idx="0">
                <a:schemeClr val="accent6"/>
              </a:fillRef>
              <a:effectRef idx="0">
                <a:schemeClr val="accent6"/>
              </a:effectRef>
              <a:fontRef idx="minor">
                <a:schemeClr val="tx1"/>
              </a:fontRef>
            </p:style>
          </p:cxnSp>
          <p:sp>
            <p:nvSpPr>
              <p:cNvPr id="177" name="TextBox 176">
                <a:extLst>
                  <a:ext uri="{FF2B5EF4-FFF2-40B4-BE49-F238E27FC236}">
                    <a16:creationId xmlns:a16="http://schemas.microsoft.com/office/drawing/2014/main" id="{EAB930A6-9693-AF4B-92FC-9066A1008881}"/>
                  </a:ext>
                </a:extLst>
              </p:cNvPr>
              <p:cNvSpPr txBox="1"/>
              <p:nvPr/>
            </p:nvSpPr>
            <p:spPr>
              <a:xfrm>
                <a:off x="1567687" y="1452391"/>
                <a:ext cx="2040845"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Plan</a:t>
                </a:r>
              </a:p>
              <a:p>
                <a:pPr algn="l" defTabSz="1828754" hangingPunct="1">
                  <a:defRPr/>
                </a:pPr>
                <a:r>
                  <a:rPr lang="en-US" sz="2800" kern="1200" dirty="0">
                    <a:solidFill>
                      <a:prstClr val="white"/>
                    </a:solidFill>
                    <a:latin typeface="IBM Plex Sans Light" panose="020B0403050203000203" pitchFamily="34" charset="0"/>
                  </a:rPr>
                  <a:t>Determine the vision and prepare for the future</a:t>
                </a:r>
              </a:p>
            </p:txBody>
          </p:sp>
          <p:cxnSp>
            <p:nvCxnSpPr>
              <p:cNvPr id="179" name="Straight Connector 178">
                <a:extLst>
                  <a:ext uri="{FF2B5EF4-FFF2-40B4-BE49-F238E27FC236}">
                    <a16:creationId xmlns:a16="http://schemas.microsoft.com/office/drawing/2014/main" id="{7EDA8347-46C7-754A-96C3-138157E1CDFC}"/>
                  </a:ext>
                </a:extLst>
              </p:cNvPr>
              <p:cNvCxnSpPr>
                <a:cxnSpLocks/>
              </p:cNvCxnSpPr>
              <p:nvPr/>
            </p:nvCxnSpPr>
            <p:spPr>
              <a:xfrm>
                <a:off x="9404295"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D2C84AE1-679F-BC4B-9965-7E6F22F7BE72}"/>
                  </a:ext>
                </a:extLst>
              </p:cNvPr>
              <p:cNvCxnSpPr>
                <a:cxnSpLocks/>
              </p:cNvCxnSpPr>
              <p:nvPr/>
            </p:nvCxnSpPr>
            <p:spPr>
              <a:xfrm>
                <a:off x="6314784"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85" name="Rectangle 15">
                <a:extLst>
                  <a:ext uri="{FF2B5EF4-FFF2-40B4-BE49-F238E27FC236}">
                    <a16:creationId xmlns:a16="http://schemas.microsoft.com/office/drawing/2014/main" id="{109F7514-1087-7840-A03C-C13C00103E9C}"/>
                  </a:ext>
                </a:extLst>
              </p:cNvPr>
              <p:cNvSpPr>
                <a:spLocks noChangeArrowheads="1"/>
              </p:cNvSpPr>
              <p:nvPr/>
            </p:nvSpPr>
            <p:spPr bwMode="auto">
              <a:xfrm>
                <a:off x="7977409" y="4552209"/>
                <a:ext cx="1459609" cy="353943"/>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Integrate &amp;</a:t>
                </a:r>
              </a:p>
              <a:p>
                <a:pPr marL="0" indent="0" algn="l" defTabSz="1828754" eaLnBrk="1" hangingPunct="1">
                  <a:defRPr/>
                </a:pPr>
                <a:r>
                  <a:rPr lang="en-US" altLang="en-US" b="1" kern="1200" dirty="0">
                    <a:solidFill>
                      <a:srgbClr val="0B2545"/>
                    </a:solidFill>
                    <a:latin typeface="IBM Plex Sans" panose="020B0503050203000203" pitchFamily="34" charset="0"/>
                  </a:rPr>
                  <a:t>Operationalize</a:t>
                </a:r>
              </a:p>
            </p:txBody>
          </p:sp>
          <p:sp>
            <p:nvSpPr>
              <p:cNvPr id="187" name="Oval 186">
                <a:extLst>
                  <a:ext uri="{FF2B5EF4-FFF2-40B4-BE49-F238E27FC236}">
                    <a16:creationId xmlns:a16="http://schemas.microsoft.com/office/drawing/2014/main" id="{5BF9BB08-244D-2948-B518-5C05700EC4A2}"/>
                  </a:ext>
                </a:extLst>
              </p:cNvPr>
              <p:cNvSpPr/>
              <p:nvPr/>
            </p:nvSpPr>
            <p:spPr>
              <a:xfrm>
                <a:off x="6693384" y="4553967"/>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89" name="Oval 188">
                <a:extLst>
                  <a:ext uri="{FF2B5EF4-FFF2-40B4-BE49-F238E27FC236}">
                    <a16:creationId xmlns:a16="http://schemas.microsoft.com/office/drawing/2014/main" id="{1A8F7CD9-80BE-3F4F-9E7F-A2059B4293FB}"/>
                  </a:ext>
                </a:extLst>
              </p:cNvPr>
              <p:cNvSpPr/>
              <p:nvPr/>
            </p:nvSpPr>
            <p:spPr>
              <a:xfrm>
                <a:off x="8052308" y="4412849"/>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0" name="Rectangle 15">
                <a:extLst>
                  <a:ext uri="{FF2B5EF4-FFF2-40B4-BE49-F238E27FC236}">
                    <a16:creationId xmlns:a16="http://schemas.microsoft.com/office/drawing/2014/main" id="{7FC7316A-2F83-1D4D-80F5-D0D90B62CC5B}"/>
                  </a:ext>
                </a:extLst>
              </p:cNvPr>
              <p:cNvSpPr>
                <a:spLocks noChangeArrowheads="1"/>
              </p:cNvSpPr>
              <p:nvPr/>
            </p:nvSpPr>
            <p:spPr bwMode="auto">
              <a:xfrm>
                <a:off x="9630228" y="4212906"/>
                <a:ext cx="1060465"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Consult</a:t>
                </a:r>
              </a:p>
              <a:p>
                <a:pPr marL="0" indent="0" algn="l" defTabSz="1828754" eaLnBrk="1" hangingPunct="1">
                  <a:defRPr/>
                </a:pPr>
                <a:r>
                  <a:rPr lang="en-US" altLang="en-US" b="1" kern="1200" dirty="0">
                    <a:solidFill>
                      <a:srgbClr val="0B2545"/>
                    </a:solidFill>
                    <a:latin typeface="IBM Plex Sans" panose="020B0503050203000203" pitchFamily="34" charset="0"/>
                  </a:rPr>
                  <a:t>Experts</a:t>
                </a:r>
              </a:p>
            </p:txBody>
          </p:sp>
          <p:sp>
            <p:nvSpPr>
              <p:cNvPr id="191" name="Oval 190">
                <a:extLst>
                  <a:ext uri="{FF2B5EF4-FFF2-40B4-BE49-F238E27FC236}">
                    <a16:creationId xmlns:a16="http://schemas.microsoft.com/office/drawing/2014/main" id="{2C3D55D6-716F-A343-A7E9-F43CB738F524}"/>
                  </a:ext>
                </a:extLst>
              </p:cNvPr>
              <p:cNvSpPr/>
              <p:nvPr/>
            </p:nvSpPr>
            <p:spPr>
              <a:xfrm>
                <a:off x="9717711" y="4061185"/>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2" name="TextBox 191">
                <a:extLst>
                  <a:ext uri="{FF2B5EF4-FFF2-40B4-BE49-F238E27FC236}">
                    <a16:creationId xmlns:a16="http://schemas.microsoft.com/office/drawing/2014/main" id="{8FD4388B-24AF-3E46-BD2F-50D435E273CD}"/>
                  </a:ext>
                </a:extLst>
              </p:cNvPr>
              <p:cNvSpPr txBox="1"/>
              <p:nvPr/>
            </p:nvSpPr>
            <p:spPr>
              <a:xfrm>
                <a:off x="1445290" y="3017524"/>
                <a:ext cx="733534" cy="415499"/>
              </a:xfrm>
              <a:prstGeom prst="rect">
                <a:avLst/>
              </a:prstGeom>
              <a:noFill/>
            </p:spPr>
            <p:txBody>
              <a:bodyPr wrap="none" rtlCol="0">
                <a:spAutoFit/>
              </a:bodyPr>
              <a:lstStyle/>
              <a:p>
                <a:pPr algn="l" defTabSz="1828754" hangingPunct="1">
                  <a:defRPr/>
                </a:pPr>
                <a:r>
                  <a:rPr lang="en-US" i="1" kern="1200" dirty="0">
                    <a:solidFill>
                      <a:srgbClr val="0B2545"/>
                    </a:solidFill>
                    <a:latin typeface="IBM Plex Sans" panose="020B0503050203000203" pitchFamily="34" charset="0"/>
                  </a:rPr>
                  <a:t>Business </a:t>
                </a:r>
              </a:p>
              <a:p>
                <a:pPr algn="l" defTabSz="1828754" hangingPunct="1">
                  <a:defRPr/>
                </a:pPr>
                <a:r>
                  <a:rPr lang="en-US" i="1" kern="1200" dirty="0">
                    <a:solidFill>
                      <a:srgbClr val="0B2545"/>
                    </a:solidFill>
                    <a:latin typeface="IBM Plex Sans" panose="020B0503050203000203" pitchFamily="34" charset="0"/>
                  </a:rPr>
                  <a:t>value</a:t>
                </a:r>
              </a:p>
            </p:txBody>
          </p:sp>
          <p:sp>
            <p:nvSpPr>
              <p:cNvPr id="193" name="Oval 192">
                <a:extLst>
                  <a:ext uri="{FF2B5EF4-FFF2-40B4-BE49-F238E27FC236}">
                    <a16:creationId xmlns:a16="http://schemas.microsoft.com/office/drawing/2014/main" id="{C3AC754B-D674-0A4F-A008-991AC6FA4AE2}"/>
                  </a:ext>
                </a:extLst>
              </p:cNvPr>
              <p:cNvSpPr/>
              <p:nvPr/>
            </p:nvSpPr>
            <p:spPr>
              <a:xfrm>
                <a:off x="5074808" y="1572090"/>
                <a:ext cx="2577909" cy="2563760"/>
              </a:xfrm>
              <a:prstGeom prst="ellipse">
                <a:avLst/>
              </a:prstGeom>
            </p:spPr>
            <p:txBody>
              <a:bodyPr wrap="square" lIns="0" tIns="0" rIns="0" bIns="0" rtlCol="0" anchor="ctr">
                <a:noAutofit/>
              </a:bodyPr>
              <a:lstStyle/>
              <a:p>
                <a:pPr defTabSz="1828754" hangingPunct="1">
                  <a:defRPr/>
                </a:pPr>
                <a:endParaRPr lang="en-US" sz="3200" kern="1200" dirty="0" err="1">
                  <a:solidFill>
                    <a:srgbClr val="FFFFFF"/>
                  </a:solidFill>
                  <a:latin typeface="Arial"/>
                  <a:cs typeface="Arial"/>
                </a:endParaRPr>
              </a:p>
            </p:txBody>
          </p:sp>
          <p:cxnSp>
            <p:nvCxnSpPr>
              <p:cNvPr id="194" name="Straight Connector 193">
                <a:extLst>
                  <a:ext uri="{FF2B5EF4-FFF2-40B4-BE49-F238E27FC236}">
                    <a16:creationId xmlns:a16="http://schemas.microsoft.com/office/drawing/2014/main" id="{32C4F0CA-D709-B847-A70C-7C7AA7D9087A}"/>
                  </a:ext>
                </a:extLst>
              </p:cNvPr>
              <p:cNvCxnSpPr>
                <a:cxnSpLocks/>
              </p:cNvCxnSpPr>
              <p:nvPr/>
            </p:nvCxnSpPr>
            <p:spPr>
              <a:xfrm>
                <a:off x="3813081" y="1572090"/>
                <a:ext cx="0" cy="4691867"/>
              </a:xfrm>
              <a:prstGeom prst="line">
                <a:avLst/>
              </a:prstGeom>
              <a:ln w="12700">
                <a:solidFill>
                  <a:schemeClr val="tx1">
                    <a:lumMod val="25000"/>
                    <a:lumOff val="75000"/>
                  </a:schemeClr>
                </a:solidFill>
                <a:prstDash val="dash"/>
              </a:ln>
              <a:effectLst>
                <a:outerShdw dist="20000" sx="1000" sy="1000" rotWithShape="0">
                  <a:srgbClr val="000000"/>
                </a:outerShdw>
              </a:effectLst>
            </p:spPr>
            <p:style>
              <a:lnRef idx="2">
                <a:schemeClr val="accent1"/>
              </a:lnRef>
              <a:fillRef idx="0">
                <a:schemeClr val="accent1"/>
              </a:fillRef>
              <a:effectRef idx="1">
                <a:schemeClr val="accent1"/>
              </a:effectRef>
              <a:fontRef idx="minor">
                <a:schemeClr val="tx1"/>
              </a:fontRef>
            </p:style>
          </p:cxnSp>
          <p:sp>
            <p:nvSpPr>
              <p:cNvPr id="195" name="Oval 194">
                <a:extLst>
                  <a:ext uri="{FF2B5EF4-FFF2-40B4-BE49-F238E27FC236}">
                    <a16:creationId xmlns:a16="http://schemas.microsoft.com/office/drawing/2014/main" id="{396F5166-6FFA-4C42-BE02-1D9EC20C9713}"/>
                  </a:ext>
                </a:extLst>
              </p:cNvPr>
              <p:cNvSpPr/>
              <p:nvPr/>
            </p:nvSpPr>
            <p:spPr>
              <a:xfrm>
                <a:off x="10750019" y="3653283"/>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199" name="TextBox 198">
                <a:extLst>
                  <a:ext uri="{FF2B5EF4-FFF2-40B4-BE49-F238E27FC236}">
                    <a16:creationId xmlns:a16="http://schemas.microsoft.com/office/drawing/2014/main" id="{7975C874-4A65-C348-B5C9-04BF0F46CE3A}"/>
                  </a:ext>
                </a:extLst>
              </p:cNvPr>
              <p:cNvSpPr txBox="1"/>
              <p:nvPr/>
            </p:nvSpPr>
            <p:spPr>
              <a:xfrm>
                <a:off x="3967809" y="1452391"/>
                <a:ext cx="2214139"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Prove</a:t>
                </a:r>
              </a:p>
              <a:p>
                <a:pPr algn="l" defTabSz="1828754" hangingPunct="1">
                  <a:defRPr/>
                </a:pPr>
                <a:r>
                  <a:rPr lang="en-US" sz="2800" kern="1200" dirty="0">
                    <a:solidFill>
                      <a:prstClr val="white"/>
                    </a:solidFill>
                    <a:latin typeface="IBM Plex Sans Light" panose="020B0403050203000203" pitchFamily="34" charset="0"/>
                  </a:rPr>
                  <a:t>Prepare, test, and iterate for developing solution  success</a:t>
                </a:r>
              </a:p>
            </p:txBody>
          </p:sp>
          <p:sp>
            <p:nvSpPr>
              <p:cNvPr id="200" name="TextBox 199">
                <a:extLst>
                  <a:ext uri="{FF2B5EF4-FFF2-40B4-BE49-F238E27FC236}">
                    <a16:creationId xmlns:a16="http://schemas.microsoft.com/office/drawing/2014/main" id="{103CC6C9-B34E-824C-8692-9571D67A8C6D}"/>
                  </a:ext>
                </a:extLst>
              </p:cNvPr>
              <p:cNvSpPr txBox="1"/>
              <p:nvPr/>
            </p:nvSpPr>
            <p:spPr>
              <a:xfrm>
                <a:off x="6561415" y="1452391"/>
                <a:ext cx="2089373"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Adopt</a:t>
                </a:r>
              </a:p>
              <a:p>
                <a:pPr algn="l" defTabSz="1828754" hangingPunct="1">
                  <a:defRPr/>
                </a:pPr>
                <a:r>
                  <a:rPr lang="en-US" sz="2800" kern="1200" dirty="0">
                    <a:solidFill>
                      <a:prstClr val="white"/>
                    </a:solidFill>
                    <a:latin typeface="IBM Plex Sans Light" panose="020B0403050203000203" pitchFamily="34" charset="0"/>
                  </a:rPr>
                  <a:t>Deploy solutions and begin to see real business value</a:t>
                </a:r>
              </a:p>
            </p:txBody>
          </p:sp>
          <p:sp>
            <p:nvSpPr>
              <p:cNvPr id="201" name="TextBox 200">
                <a:extLst>
                  <a:ext uri="{FF2B5EF4-FFF2-40B4-BE49-F238E27FC236}">
                    <a16:creationId xmlns:a16="http://schemas.microsoft.com/office/drawing/2014/main" id="{74DF16E5-20AC-EB45-9917-FD626326B1C1}"/>
                  </a:ext>
                </a:extLst>
              </p:cNvPr>
              <p:cNvSpPr txBox="1"/>
              <p:nvPr/>
            </p:nvSpPr>
            <p:spPr>
              <a:xfrm>
                <a:off x="9586939" y="1452391"/>
                <a:ext cx="1565040" cy="1000274"/>
              </a:xfrm>
              <a:prstGeom prst="rect">
                <a:avLst/>
              </a:prstGeom>
              <a:noFill/>
            </p:spPr>
            <p:txBody>
              <a:bodyPr wrap="square" rtlCol="0">
                <a:spAutoFit/>
              </a:bodyPr>
              <a:lstStyle/>
              <a:p>
                <a:pPr algn="l" defTabSz="1828754" hangingPunct="1">
                  <a:defRPr/>
                </a:pPr>
                <a:r>
                  <a:rPr lang="en-US" sz="4000" b="1" kern="1200" dirty="0">
                    <a:solidFill>
                      <a:prstClr val="white"/>
                    </a:solidFill>
                    <a:latin typeface="IBM Plex Sans" panose="020B0503050203000203" pitchFamily="34" charset="0"/>
                  </a:rPr>
                  <a:t>Scale</a:t>
                </a:r>
              </a:p>
              <a:p>
                <a:pPr algn="l" defTabSz="1828754" hangingPunct="1">
                  <a:defRPr/>
                </a:pPr>
                <a:r>
                  <a:rPr lang="en-US" sz="2800" kern="1200" dirty="0">
                    <a:solidFill>
                      <a:prstClr val="white"/>
                    </a:solidFill>
                    <a:latin typeface="IBM Plex Sans Light" panose="020B0403050203000203" pitchFamily="34" charset="0"/>
                  </a:rPr>
                  <a:t>Distribute success across organization </a:t>
                </a:r>
              </a:p>
            </p:txBody>
          </p:sp>
          <p:sp>
            <p:nvSpPr>
              <p:cNvPr id="202" name="TextBox 201">
                <a:extLst>
                  <a:ext uri="{FF2B5EF4-FFF2-40B4-BE49-F238E27FC236}">
                    <a16:creationId xmlns:a16="http://schemas.microsoft.com/office/drawing/2014/main" id="{7097587D-C00C-5D4E-ACF1-52396A69082C}"/>
                  </a:ext>
                </a:extLst>
              </p:cNvPr>
              <p:cNvSpPr txBox="1"/>
              <p:nvPr/>
            </p:nvSpPr>
            <p:spPr>
              <a:xfrm>
                <a:off x="10926902" y="5804510"/>
                <a:ext cx="691055" cy="415499"/>
              </a:xfrm>
              <a:prstGeom prst="rect">
                <a:avLst/>
              </a:prstGeom>
              <a:noFill/>
            </p:spPr>
            <p:txBody>
              <a:bodyPr wrap="none" rtlCol="0">
                <a:spAutoFit/>
              </a:bodyPr>
              <a:lstStyle/>
              <a:p>
                <a:pPr algn="l" defTabSz="1828754" hangingPunct="1">
                  <a:defRPr/>
                </a:pPr>
                <a:r>
                  <a:rPr lang="en-US" i="1" kern="1200" dirty="0">
                    <a:solidFill>
                      <a:srgbClr val="0B2545"/>
                    </a:solidFill>
                    <a:latin typeface="IBM Plex Sans" panose="020B0503050203000203" pitchFamily="34" charset="0"/>
                  </a:rPr>
                  <a:t>Solution </a:t>
                </a:r>
              </a:p>
              <a:p>
                <a:pPr algn="l" defTabSz="1828754" hangingPunct="1">
                  <a:defRPr/>
                </a:pPr>
                <a:r>
                  <a:rPr lang="en-US" i="1" kern="1200" dirty="0">
                    <a:solidFill>
                      <a:srgbClr val="0B2545"/>
                    </a:solidFill>
                    <a:latin typeface="IBM Plex Sans" panose="020B0503050203000203" pitchFamily="34" charset="0"/>
                  </a:rPr>
                  <a:t>Maturity</a:t>
                </a:r>
              </a:p>
            </p:txBody>
          </p:sp>
          <p:sp>
            <p:nvSpPr>
              <p:cNvPr id="203" name="TextBox 202">
                <a:extLst>
                  <a:ext uri="{FF2B5EF4-FFF2-40B4-BE49-F238E27FC236}">
                    <a16:creationId xmlns:a16="http://schemas.microsoft.com/office/drawing/2014/main" id="{928935E4-168A-FD4E-A332-87D526034C3B}"/>
                  </a:ext>
                </a:extLst>
              </p:cNvPr>
              <p:cNvSpPr txBox="1"/>
              <p:nvPr/>
            </p:nvSpPr>
            <p:spPr>
              <a:xfrm>
                <a:off x="196894" y="1561661"/>
                <a:ext cx="777617" cy="692498"/>
              </a:xfrm>
              <a:prstGeom prst="rect">
                <a:avLst/>
              </a:prstGeom>
              <a:noFill/>
            </p:spPr>
            <p:txBody>
              <a:bodyPr wrap="none" rtlCol="0">
                <a:spAutoFit/>
              </a:bodyPr>
              <a:lstStyle/>
              <a:p>
                <a:pPr algn="l" defTabSz="1828754" hangingPunct="1">
                  <a:defRPr/>
                </a:pPr>
                <a:r>
                  <a:rPr lang="en-US" sz="2800" b="1" kern="1200" dirty="0">
                    <a:solidFill>
                      <a:prstClr val="white"/>
                    </a:solidFill>
                    <a:latin typeface="IBM Plex Sans" panose="020B0503050203000203" pitchFamily="34" charset="0"/>
                  </a:rPr>
                  <a:t>Client </a:t>
                </a:r>
              </a:p>
              <a:p>
                <a:pPr algn="l" defTabSz="1828754" hangingPunct="1">
                  <a:defRPr/>
                </a:pPr>
                <a:r>
                  <a:rPr lang="en-US" sz="2800" b="1" kern="1200" dirty="0">
                    <a:solidFill>
                      <a:prstClr val="white"/>
                    </a:solidFill>
                    <a:latin typeface="IBM Plex Sans" panose="020B0503050203000203" pitchFamily="34" charset="0"/>
                  </a:rPr>
                  <a:t>Journey</a:t>
                </a:r>
              </a:p>
              <a:p>
                <a:pPr algn="l" defTabSz="1828754" hangingPunct="1">
                  <a:defRPr/>
                </a:pPr>
                <a:r>
                  <a:rPr lang="en-US" sz="2800" b="1" kern="1200" dirty="0">
                    <a:solidFill>
                      <a:prstClr val="white"/>
                    </a:solidFill>
                    <a:latin typeface="IBM Plex Sans" panose="020B0503050203000203" pitchFamily="34" charset="0"/>
                  </a:rPr>
                  <a:t>Stages</a:t>
                </a:r>
                <a:endParaRPr lang="en-US" sz="2102" kern="1200" dirty="0">
                  <a:solidFill>
                    <a:prstClr val="white"/>
                  </a:solidFill>
                  <a:latin typeface="IBM Plex Sans Light" panose="020B0403050203000203" pitchFamily="34" charset="0"/>
                </a:endParaRPr>
              </a:p>
            </p:txBody>
          </p:sp>
          <p:sp>
            <p:nvSpPr>
              <p:cNvPr id="204" name="TextBox 203">
                <a:extLst>
                  <a:ext uri="{FF2B5EF4-FFF2-40B4-BE49-F238E27FC236}">
                    <a16:creationId xmlns:a16="http://schemas.microsoft.com/office/drawing/2014/main" id="{BB43AD8B-AA83-614D-BBC2-8B97FFA6D70A}"/>
                  </a:ext>
                </a:extLst>
              </p:cNvPr>
              <p:cNvSpPr txBox="1"/>
              <p:nvPr/>
            </p:nvSpPr>
            <p:spPr>
              <a:xfrm>
                <a:off x="8185965" y="5420883"/>
                <a:ext cx="1143077" cy="261610"/>
              </a:xfrm>
              <a:prstGeom prst="rect">
                <a:avLst/>
              </a:prstGeom>
              <a:noFill/>
            </p:spPr>
            <p:txBody>
              <a:bodyPr wrap="square" rtlCol="0">
                <a:spAutoFit/>
              </a:bodyPr>
              <a:lstStyle/>
              <a:p>
                <a:pPr algn="l" defTabSz="1828754" hangingPunct="1">
                  <a:defRPr/>
                </a:pPr>
                <a:r>
                  <a:rPr lang="en-US" sz="2800" b="1" i="1" kern="1200" dirty="0">
                    <a:solidFill>
                      <a:srgbClr val="0B2545"/>
                    </a:solidFill>
                    <a:latin typeface="IBM Plex Sans" panose="020B0503050203000203" pitchFamily="34" charset="0"/>
                  </a:rPr>
                  <a:t>Expert Labs</a:t>
                </a:r>
                <a:endParaRPr lang="en-US" sz="2102" i="1" kern="1200" dirty="0">
                  <a:solidFill>
                    <a:srgbClr val="0B2545"/>
                  </a:solidFill>
                  <a:latin typeface="IBM Plex Sans Light" panose="020B0403050203000203" pitchFamily="34" charset="0"/>
                </a:endParaRPr>
              </a:p>
            </p:txBody>
          </p:sp>
          <p:sp>
            <p:nvSpPr>
              <p:cNvPr id="205" name="TextBox 204">
                <a:extLst>
                  <a:ext uri="{FF2B5EF4-FFF2-40B4-BE49-F238E27FC236}">
                    <a16:creationId xmlns:a16="http://schemas.microsoft.com/office/drawing/2014/main" id="{F6EFA0C4-0666-6C4F-B629-8E310D48EB75}"/>
                  </a:ext>
                </a:extLst>
              </p:cNvPr>
              <p:cNvSpPr txBox="1"/>
              <p:nvPr/>
            </p:nvSpPr>
            <p:spPr>
              <a:xfrm>
                <a:off x="10652119" y="3781443"/>
                <a:ext cx="1195868"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Upskill</a:t>
                </a:r>
              </a:p>
              <a:p>
                <a:pPr algn="l" defTabSz="1828754" hangingPunct="1">
                  <a:defRPr/>
                </a:pPr>
                <a:r>
                  <a:rPr lang="en-US" altLang="en-US" sz="2000" b="1" kern="1200" dirty="0">
                    <a:solidFill>
                      <a:srgbClr val="0B2545"/>
                    </a:solidFill>
                    <a:latin typeface="IBM Plex Sans" panose="020B0503050203000203" pitchFamily="34" charset="0"/>
                  </a:rPr>
                  <a:t>Employees</a:t>
                </a:r>
              </a:p>
            </p:txBody>
          </p:sp>
          <p:sp>
            <p:nvSpPr>
              <p:cNvPr id="206" name="Chevron 205">
                <a:extLst>
                  <a:ext uri="{FF2B5EF4-FFF2-40B4-BE49-F238E27FC236}">
                    <a16:creationId xmlns:a16="http://schemas.microsoft.com/office/drawing/2014/main" id="{69CD6EA3-FC54-E14D-AACE-96ED6435E29C}"/>
                  </a:ext>
                </a:extLst>
              </p:cNvPr>
              <p:cNvSpPr/>
              <p:nvPr/>
            </p:nvSpPr>
            <p:spPr>
              <a:xfrm>
                <a:off x="1128015" y="1467423"/>
                <a:ext cx="335611" cy="932419"/>
              </a:xfrm>
              <a:prstGeom prst="chevron">
                <a:avLst>
                  <a:gd name="adj" fmla="val 63027"/>
                </a:avLst>
              </a:prstGeom>
              <a:solidFill>
                <a:schemeClr val="bg1">
                  <a:lumMod val="95000"/>
                </a:schemeClr>
              </a:solidFill>
            </p:spPr>
            <p:txBody>
              <a:bodyPr wrap="square" lIns="0" tIns="0" rIns="0" bIns="0" rtlCol="0" anchor="ctr">
                <a:noAutofit/>
              </a:bodyPr>
              <a:lstStyle/>
              <a:p>
                <a:pPr defTabSz="1828754" hangingPunct="1">
                  <a:defRPr/>
                </a:pPr>
                <a:endParaRPr lang="en-US" kern="1200" dirty="0" err="1">
                  <a:solidFill>
                    <a:prstClr val="white"/>
                  </a:solidFill>
                  <a:latin typeface="Arial"/>
                  <a:cs typeface="Arial"/>
                </a:endParaRPr>
              </a:p>
            </p:txBody>
          </p:sp>
          <p:cxnSp>
            <p:nvCxnSpPr>
              <p:cNvPr id="54" name="Straight Connector 53">
                <a:extLst>
                  <a:ext uri="{FF2B5EF4-FFF2-40B4-BE49-F238E27FC236}">
                    <a16:creationId xmlns:a16="http://schemas.microsoft.com/office/drawing/2014/main" id="{5A19EE24-C9DF-0941-8D53-2DA04525E419}"/>
                  </a:ext>
                </a:extLst>
              </p:cNvPr>
              <p:cNvCxnSpPr>
                <a:cxnSpLocks/>
              </p:cNvCxnSpPr>
              <p:nvPr/>
            </p:nvCxnSpPr>
            <p:spPr>
              <a:xfrm>
                <a:off x="1596886" y="6252954"/>
                <a:ext cx="9900413" cy="24527"/>
              </a:xfrm>
              <a:prstGeom prst="line">
                <a:avLst/>
              </a:prstGeom>
              <a:ln>
                <a:solidFill>
                  <a:srgbClr val="FFC000"/>
                </a:solidFill>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93C26F26-597A-934B-A2D9-46B7E1DC3ECA}"/>
                  </a:ext>
                </a:extLst>
              </p:cNvPr>
              <p:cNvSpPr txBox="1"/>
              <p:nvPr/>
            </p:nvSpPr>
            <p:spPr>
              <a:xfrm>
                <a:off x="4378533" y="6391114"/>
                <a:ext cx="3765708" cy="261610"/>
              </a:xfrm>
              <a:prstGeom prst="rect">
                <a:avLst/>
              </a:prstGeom>
              <a:noFill/>
            </p:spPr>
            <p:txBody>
              <a:bodyPr wrap="square" rtlCol="0">
                <a:spAutoFit/>
              </a:bodyPr>
              <a:lstStyle/>
              <a:p>
                <a:pPr algn="l" defTabSz="1828754" hangingPunct="1">
                  <a:defRPr/>
                </a:pPr>
                <a:r>
                  <a:rPr lang="en-US" sz="2800" kern="1200" dirty="0">
                    <a:solidFill>
                      <a:srgbClr val="FFC000"/>
                    </a:solidFill>
                    <a:latin typeface="Calibri"/>
                  </a:rPr>
                  <a:t>Continual investment with IBM CSM</a:t>
                </a:r>
              </a:p>
            </p:txBody>
          </p:sp>
          <p:sp>
            <p:nvSpPr>
              <p:cNvPr id="66" name="TextBox 65">
                <a:extLst>
                  <a:ext uri="{FF2B5EF4-FFF2-40B4-BE49-F238E27FC236}">
                    <a16:creationId xmlns:a16="http://schemas.microsoft.com/office/drawing/2014/main" id="{7EDBCC3B-6B34-634C-BFDD-912E84EE08C0}"/>
                  </a:ext>
                </a:extLst>
              </p:cNvPr>
              <p:cNvSpPr txBox="1"/>
              <p:nvPr/>
            </p:nvSpPr>
            <p:spPr>
              <a:xfrm>
                <a:off x="3588220" y="4984837"/>
                <a:ext cx="799225"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Detailed</a:t>
                </a:r>
              </a:p>
              <a:p>
                <a:pPr algn="l" defTabSz="1828754" hangingPunct="1">
                  <a:defRPr/>
                </a:pPr>
                <a:r>
                  <a:rPr lang="en-US" altLang="en-US" sz="2000" b="1" kern="1200" dirty="0">
                    <a:solidFill>
                      <a:srgbClr val="0B2545"/>
                    </a:solidFill>
                    <a:latin typeface="IBM Plex Sans" panose="020B0503050203000203" pitchFamily="34" charset="0"/>
                  </a:rPr>
                  <a:t>Analysis</a:t>
                </a:r>
              </a:p>
            </p:txBody>
          </p:sp>
          <p:sp>
            <p:nvSpPr>
              <p:cNvPr id="67" name="Oval 66">
                <a:extLst>
                  <a:ext uri="{FF2B5EF4-FFF2-40B4-BE49-F238E27FC236}">
                    <a16:creationId xmlns:a16="http://schemas.microsoft.com/office/drawing/2014/main" id="{419998C2-1E04-5745-AF1F-3CEA36F99B23}"/>
                  </a:ext>
                </a:extLst>
              </p:cNvPr>
              <p:cNvSpPr/>
              <p:nvPr/>
            </p:nvSpPr>
            <p:spPr>
              <a:xfrm>
                <a:off x="3751373" y="4746145"/>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8" name="Oval 67">
                <a:extLst>
                  <a:ext uri="{FF2B5EF4-FFF2-40B4-BE49-F238E27FC236}">
                    <a16:creationId xmlns:a16="http://schemas.microsoft.com/office/drawing/2014/main" id="{CB6D0E48-77AF-7C46-B959-5DEFC6AE508C}"/>
                  </a:ext>
                </a:extLst>
              </p:cNvPr>
              <p:cNvSpPr>
                <a:spLocks noChangeAspect="1"/>
              </p:cNvSpPr>
              <p:nvPr/>
            </p:nvSpPr>
            <p:spPr>
              <a:xfrm>
                <a:off x="5058699" y="4592837"/>
                <a:ext cx="131451"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9" name="Rectangle 15">
                <a:extLst>
                  <a:ext uri="{FF2B5EF4-FFF2-40B4-BE49-F238E27FC236}">
                    <a16:creationId xmlns:a16="http://schemas.microsoft.com/office/drawing/2014/main" id="{1A563726-3787-874B-9A58-57168D3F853F}"/>
                  </a:ext>
                </a:extLst>
              </p:cNvPr>
              <p:cNvSpPr>
                <a:spLocks noChangeArrowheads="1"/>
              </p:cNvSpPr>
              <p:nvPr/>
            </p:nvSpPr>
            <p:spPr bwMode="auto">
              <a:xfrm>
                <a:off x="4869687" y="4769109"/>
                <a:ext cx="687503" cy="200055"/>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MVP</a:t>
                </a:r>
              </a:p>
            </p:txBody>
          </p:sp>
          <p:sp>
            <p:nvSpPr>
              <p:cNvPr id="70" name="Oval 69">
                <a:extLst>
                  <a:ext uri="{FF2B5EF4-FFF2-40B4-BE49-F238E27FC236}">
                    <a16:creationId xmlns:a16="http://schemas.microsoft.com/office/drawing/2014/main" id="{5A2A8326-BA48-6D48-9BCF-EF7B41318F00}"/>
                  </a:ext>
                </a:extLst>
              </p:cNvPr>
              <p:cNvSpPr>
                <a:spLocks noChangeAspect="1"/>
              </p:cNvSpPr>
              <p:nvPr/>
            </p:nvSpPr>
            <p:spPr>
              <a:xfrm>
                <a:off x="6199371" y="4623913"/>
                <a:ext cx="128016"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77" name="Oval 76">
                <a:extLst>
                  <a:ext uri="{FF2B5EF4-FFF2-40B4-BE49-F238E27FC236}">
                    <a16:creationId xmlns:a16="http://schemas.microsoft.com/office/drawing/2014/main" id="{C0FCA6B0-6344-4E40-8A00-D6A399FCAFE8}"/>
                  </a:ext>
                </a:extLst>
              </p:cNvPr>
              <p:cNvSpPr>
                <a:spLocks noChangeAspect="1"/>
              </p:cNvSpPr>
              <p:nvPr/>
            </p:nvSpPr>
            <p:spPr>
              <a:xfrm>
                <a:off x="6199371" y="4623913"/>
                <a:ext cx="128016" cy="128016"/>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78" name="5-point Star 77">
                <a:extLst>
                  <a:ext uri="{FF2B5EF4-FFF2-40B4-BE49-F238E27FC236}">
                    <a16:creationId xmlns:a16="http://schemas.microsoft.com/office/drawing/2014/main" id="{92C57E4B-5A78-5040-9303-DEA1CBEB6177}"/>
                  </a:ext>
                </a:extLst>
              </p:cNvPr>
              <p:cNvSpPr/>
              <p:nvPr/>
            </p:nvSpPr>
            <p:spPr>
              <a:xfrm>
                <a:off x="144354" y="6285507"/>
                <a:ext cx="456201" cy="39373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sp>
            <p:nvSpPr>
              <p:cNvPr id="79" name="TextBox 78">
                <a:extLst>
                  <a:ext uri="{FF2B5EF4-FFF2-40B4-BE49-F238E27FC236}">
                    <a16:creationId xmlns:a16="http://schemas.microsoft.com/office/drawing/2014/main" id="{FFB8E416-200A-454F-8862-6F19180F7B10}"/>
                  </a:ext>
                </a:extLst>
              </p:cNvPr>
              <p:cNvSpPr txBox="1"/>
              <p:nvPr/>
            </p:nvSpPr>
            <p:spPr>
              <a:xfrm>
                <a:off x="34776" y="5848458"/>
                <a:ext cx="735106" cy="415499"/>
              </a:xfrm>
              <a:prstGeom prst="rect">
                <a:avLst/>
              </a:prstGeom>
              <a:noFill/>
            </p:spPr>
            <p:txBody>
              <a:bodyPr wrap="none" rtlCol="0">
                <a:spAutoFit/>
              </a:bodyPr>
              <a:lstStyle/>
              <a:p>
                <a:pPr defTabSz="1828754" hangingPunct="1">
                  <a:defRPr/>
                </a:pPr>
                <a:r>
                  <a:rPr lang="en-US" b="1" kern="1200" dirty="0">
                    <a:solidFill>
                      <a:srgbClr val="FFC000"/>
                    </a:solidFill>
                    <a:latin typeface="Calibri"/>
                  </a:rPr>
                  <a:t>Key </a:t>
                </a:r>
              </a:p>
              <a:p>
                <a:pPr defTabSz="1828754" hangingPunct="1">
                  <a:defRPr/>
                </a:pPr>
                <a:r>
                  <a:rPr lang="en-US" b="1" kern="1200" dirty="0">
                    <a:solidFill>
                      <a:srgbClr val="FFC000"/>
                    </a:solidFill>
                    <a:latin typeface="Calibri"/>
                  </a:rPr>
                  <a:t>Milestone</a:t>
                </a:r>
              </a:p>
            </p:txBody>
          </p:sp>
          <p:sp>
            <p:nvSpPr>
              <p:cNvPr id="82" name="Rectangle 81">
                <a:extLst>
                  <a:ext uri="{FF2B5EF4-FFF2-40B4-BE49-F238E27FC236}">
                    <a16:creationId xmlns:a16="http://schemas.microsoft.com/office/drawing/2014/main" id="{1E5C300C-CB18-4A4A-AC9A-927F9A08812A}"/>
                  </a:ext>
                </a:extLst>
              </p:cNvPr>
              <p:cNvSpPr/>
              <p:nvPr/>
            </p:nvSpPr>
            <p:spPr>
              <a:xfrm>
                <a:off x="2044380" y="5577854"/>
                <a:ext cx="1453895" cy="353943"/>
              </a:xfrm>
              <a:prstGeom prst="rect">
                <a:avLst/>
              </a:prstGeom>
            </p:spPr>
            <p:txBody>
              <a:bodyPr wrap="square">
                <a:spAutoFit/>
              </a:bodyPr>
              <a:lstStyle/>
              <a:p>
                <a:pPr algn="l" defTabSz="1828754" hangingPunct="1">
                  <a:defRPr/>
                </a:pPr>
                <a:r>
                  <a:rPr lang="en-US" altLang="en-US" sz="2000" b="1" kern="1200" dirty="0">
                    <a:solidFill>
                      <a:srgbClr val="0B2545"/>
                    </a:solidFill>
                    <a:latin typeface="IBM Plex Sans" panose="020B0503050203000203" pitchFamily="34" charset="0"/>
                  </a:rPr>
                  <a:t>High Level </a:t>
                </a:r>
              </a:p>
              <a:p>
                <a:pPr algn="l" defTabSz="1828754" hangingPunct="1">
                  <a:defRPr/>
                </a:pPr>
                <a:r>
                  <a:rPr lang="en-US" altLang="en-US" sz="2000" b="1" kern="1200" dirty="0">
                    <a:solidFill>
                      <a:srgbClr val="0B2545"/>
                    </a:solidFill>
                    <a:latin typeface="IBM Plex Sans" panose="020B0503050203000203" pitchFamily="34" charset="0"/>
                  </a:rPr>
                  <a:t>Plan</a:t>
                </a:r>
              </a:p>
            </p:txBody>
          </p:sp>
          <p:sp>
            <p:nvSpPr>
              <p:cNvPr id="83" name="5-point Star 82">
                <a:extLst>
                  <a:ext uri="{FF2B5EF4-FFF2-40B4-BE49-F238E27FC236}">
                    <a16:creationId xmlns:a16="http://schemas.microsoft.com/office/drawing/2014/main" id="{0A8C048D-0F30-484B-B0D6-32DC2FC790F8}"/>
                  </a:ext>
                </a:extLst>
              </p:cNvPr>
              <p:cNvSpPr/>
              <p:nvPr/>
            </p:nvSpPr>
            <p:spPr>
              <a:xfrm>
                <a:off x="2043311" y="5110213"/>
                <a:ext cx="456201" cy="393730"/>
              </a:xfrm>
              <a:prstGeom prst="star5">
                <a:avLst>
                  <a:gd name="adj" fmla="val 15764"/>
                  <a:gd name="hf" fmla="val 105146"/>
                  <a:gd name="vf" fmla="val 110557"/>
                </a:avLst>
              </a:prstGeom>
              <a:solidFill>
                <a:srgbClr val="00B050"/>
              </a:solidFill>
              <a:ln>
                <a:solidFill>
                  <a:srgbClr val="009193"/>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a:solidFill>
                    <a:prstClr val="white"/>
                  </a:solidFill>
                  <a:latin typeface="Calibri"/>
                </a:endParaRPr>
              </a:p>
            </p:txBody>
          </p:sp>
          <p:sp>
            <p:nvSpPr>
              <p:cNvPr id="89" name="Rectangle 15">
                <a:extLst>
                  <a:ext uri="{FF2B5EF4-FFF2-40B4-BE49-F238E27FC236}">
                    <a16:creationId xmlns:a16="http://schemas.microsoft.com/office/drawing/2014/main" id="{784571F2-0EE3-4A49-AF71-79FE9890C10F}"/>
                  </a:ext>
                </a:extLst>
              </p:cNvPr>
              <p:cNvSpPr>
                <a:spLocks noChangeArrowheads="1"/>
              </p:cNvSpPr>
              <p:nvPr/>
            </p:nvSpPr>
            <p:spPr bwMode="auto">
              <a:xfrm>
                <a:off x="5413268" y="4912162"/>
                <a:ext cx="1596173" cy="353943"/>
              </a:xfrm>
              <a:prstGeom prst="rect">
                <a:avLst/>
              </a:prstGeom>
              <a:noFill/>
              <a:ln>
                <a:noFill/>
              </a:ln>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Present findings &amp; </a:t>
                </a:r>
              </a:p>
              <a:p>
                <a:pPr marL="0" indent="0" algn="l" defTabSz="1828754" eaLnBrk="1" hangingPunct="1">
                  <a:defRPr/>
                </a:pPr>
                <a:r>
                  <a:rPr lang="en-US" altLang="en-US" b="1" kern="1200" dirty="0">
                    <a:solidFill>
                      <a:srgbClr val="0B2545"/>
                    </a:solidFill>
                    <a:latin typeface="IBM Plex Sans" panose="020B0503050203000203" pitchFamily="34" charset="0"/>
                  </a:rPr>
                  <a:t>Agree on Formal Plan</a:t>
                </a:r>
              </a:p>
            </p:txBody>
          </p:sp>
          <p:sp>
            <p:nvSpPr>
              <p:cNvPr id="90" name="Rectangle 15">
                <a:extLst>
                  <a:ext uri="{FF2B5EF4-FFF2-40B4-BE49-F238E27FC236}">
                    <a16:creationId xmlns:a16="http://schemas.microsoft.com/office/drawing/2014/main" id="{C8E49DA4-8F6B-7646-A2E5-3FD1AA020CA4}"/>
                  </a:ext>
                </a:extLst>
              </p:cNvPr>
              <p:cNvSpPr>
                <a:spLocks noChangeArrowheads="1"/>
              </p:cNvSpPr>
              <p:nvPr/>
            </p:nvSpPr>
            <p:spPr bwMode="auto">
              <a:xfrm>
                <a:off x="6743398" y="4643263"/>
                <a:ext cx="1367313"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9063" indent="-119063"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marL="0" indent="0" algn="l" defTabSz="1828754" eaLnBrk="1" hangingPunct="1">
                  <a:defRPr/>
                </a:pPr>
                <a:r>
                  <a:rPr lang="en-US" altLang="en-US" b="1" kern="1200" dirty="0">
                    <a:solidFill>
                      <a:srgbClr val="0B2545"/>
                    </a:solidFill>
                    <a:latin typeface="IBM Plex Sans" panose="020B0503050203000203" pitchFamily="34" charset="0"/>
                  </a:rPr>
                  <a:t>Use Case</a:t>
                </a:r>
              </a:p>
              <a:p>
                <a:pPr marL="0" indent="0" algn="l" defTabSz="1828754" eaLnBrk="1" hangingPunct="1">
                  <a:defRPr/>
                </a:pPr>
                <a:r>
                  <a:rPr lang="en-US" altLang="en-US" b="1" kern="1200" dirty="0">
                    <a:solidFill>
                      <a:srgbClr val="0B2545"/>
                    </a:solidFill>
                    <a:latin typeface="IBM Plex Sans" panose="020B0503050203000203" pitchFamily="34" charset="0"/>
                  </a:rPr>
                  <a:t>Development</a:t>
                </a:r>
              </a:p>
            </p:txBody>
          </p:sp>
          <p:sp>
            <p:nvSpPr>
              <p:cNvPr id="94" name="Oval 93">
                <a:extLst>
                  <a:ext uri="{FF2B5EF4-FFF2-40B4-BE49-F238E27FC236}">
                    <a16:creationId xmlns:a16="http://schemas.microsoft.com/office/drawing/2014/main" id="{B274C090-B94F-4744-B348-9A2722DF8AAC}"/>
                  </a:ext>
                </a:extLst>
              </p:cNvPr>
              <p:cNvSpPr/>
              <p:nvPr/>
            </p:nvSpPr>
            <p:spPr>
              <a:xfrm>
                <a:off x="2204857" y="5339456"/>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sp>
            <p:nvSpPr>
              <p:cNvPr id="65" name="TextBox 64">
                <a:extLst>
                  <a:ext uri="{FF2B5EF4-FFF2-40B4-BE49-F238E27FC236}">
                    <a16:creationId xmlns:a16="http://schemas.microsoft.com/office/drawing/2014/main" id="{425C6514-1507-9F41-A493-797E129ADEE5}"/>
                  </a:ext>
                </a:extLst>
              </p:cNvPr>
              <p:cNvSpPr txBox="1"/>
              <p:nvPr/>
            </p:nvSpPr>
            <p:spPr>
              <a:xfrm>
                <a:off x="2812307" y="5082050"/>
                <a:ext cx="1174028" cy="353943"/>
              </a:xfrm>
              <a:prstGeom prst="rect">
                <a:avLst/>
              </a:prstGeom>
              <a:noFill/>
            </p:spPr>
            <p:txBody>
              <a:bodyPr wrap="square" rtlCol="0">
                <a:spAutoFit/>
              </a:bodyPr>
              <a:lstStyle/>
              <a:p>
                <a:pPr algn="l" defTabSz="1828754" hangingPunct="1">
                  <a:defRPr/>
                </a:pPr>
                <a:r>
                  <a:rPr lang="en-US" altLang="en-US" sz="2000" b="1" kern="1200" dirty="0">
                    <a:solidFill>
                      <a:srgbClr val="0B2545"/>
                    </a:solidFill>
                    <a:latin typeface="IBM Plex Sans" panose="020B0503050203000203" pitchFamily="34" charset="0"/>
                  </a:rPr>
                  <a:t>Benefit </a:t>
                </a:r>
              </a:p>
              <a:p>
                <a:pPr algn="l" defTabSz="1828754" hangingPunct="1">
                  <a:defRPr/>
                </a:pPr>
                <a:r>
                  <a:rPr lang="en-US" altLang="en-US" sz="2000" b="1" kern="1200" dirty="0">
                    <a:solidFill>
                      <a:srgbClr val="0B2545"/>
                    </a:solidFill>
                    <a:latin typeface="IBM Plex Sans" panose="020B0503050203000203" pitchFamily="34" charset="0"/>
                  </a:rPr>
                  <a:t>Case </a:t>
                </a:r>
              </a:p>
            </p:txBody>
          </p:sp>
          <p:sp>
            <p:nvSpPr>
              <p:cNvPr id="73" name="5-point Star 72">
                <a:extLst>
                  <a:ext uri="{FF2B5EF4-FFF2-40B4-BE49-F238E27FC236}">
                    <a16:creationId xmlns:a16="http://schemas.microsoft.com/office/drawing/2014/main" id="{6777E8B1-9BE1-4D40-98A3-2189B6EDBECF}"/>
                  </a:ext>
                </a:extLst>
              </p:cNvPr>
              <p:cNvSpPr/>
              <p:nvPr/>
            </p:nvSpPr>
            <p:spPr>
              <a:xfrm>
                <a:off x="2941941" y="4608724"/>
                <a:ext cx="456201" cy="393730"/>
              </a:xfrm>
              <a:prstGeom prst="star5">
                <a:avLst>
                  <a:gd name="adj" fmla="val 15764"/>
                  <a:gd name="hf" fmla="val 105146"/>
                  <a:gd name="vf" fmla="val 110557"/>
                </a:avLst>
              </a:prstGeom>
              <a:solidFill>
                <a:schemeClr val="tx1">
                  <a:lumMod val="10000"/>
                  <a:lumOff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a:solidFill>
                    <a:prstClr val="white"/>
                  </a:solidFill>
                  <a:latin typeface="Calibri"/>
                </a:endParaRPr>
              </a:p>
            </p:txBody>
          </p:sp>
          <p:sp>
            <p:nvSpPr>
              <p:cNvPr id="74" name="Oval 73">
                <a:extLst>
                  <a:ext uri="{FF2B5EF4-FFF2-40B4-BE49-F238E27FC236}">
                    <a16:creationId xmlns:a16="http://schemas.microsoft.com/office/drawing/2014/main" id="{F410EE11-B3E2-9B44-AB10-709A4817D548}"/>
                  </a:ext>
                </a:extLst>
              </p:cNvPr>
              <p:cNvSpPr/>
              <p:nvPr/>
            </p:nvSpPr>
            <p:spPr>
              <a:xfrm>
                <a:off x="3093346" y="4940811"/>
                <a:ext cx="124672" cy="124672"/>
              </a:xfrm>
              <a:prstGeom prst="ellipse">
                <a:avLst/>
              </a:prstGeom>
              <a:solidFill>
                <a:schemeClr val="tx1">
                  <a:lumMod val="90000"/>
                  <a:lumOff val="10000"/>
                </a:schemeClr>
              </a:solidFill>
            </p:spPr>
            <p:txBody>
              <a:bodyPr wrap="square" lIns="0" tIns="0" rIns="0" bIns="0" rtlCol="0" anchor="ctr">
                <a:noAutofit/>
              </a:bodyPr>
              <a:lstStyle/>
              <a:p>
                <a:pPr defTabSz="1828754" hangingPunct="1">
                  <a:defRPr/>
                </a:pPr>
                <a:endParaRPr lang="en-US" sz="3200" kern="1200" dirty="0" err="1">
                  <a:solidFill>
                    <a:srgbClr val="0B2545"/>
                  </a:solidFill>
                  <a:latin typeface="Arial"/>
                  <a:cs typeface="Arial"/>
                </a:endParaRPr>
              </a:p>
            </p:txBody>
          </p:sp>
        </p:grpSp>
      </p:grpSp>
      <p:sp>
        <p:nvSpPr>
          <p:cNvPr id="64" name="Folded Corner 63">
            <a:extLst>
              <a:ext uri="{FF2B5EF4-FFF2-40B4-BE49-F238E27FC236}">
                <a16:creationId xmlns:a16="http://schemas.microsoft.com/office/drawing/2014/main" id="{A79613AD-7A5E-0943-A7B1-D64CBCB2F55D}"/>
              </a:ext>
            </a:extLst>
          </p:cNvPr>
          <p:cNvSpPr/>
          <p:nvPr/>
        </p:nvSpPr>
        <p:spPr>
          <a:xfrm>
            <a:off x="14612475" y="128498"/>
            <a:ext cx="4201823" cy="1750210"/>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r>
              <a:rPr lang="en-US" sz="2000" b="1" kern="1200" dirty="0">
                <a:solidFill>
                  <a:srgbClr val="C00000"/>
                </a:solidFill>
                <a:latin typeface="Calibri"/>
              </a:rPr>
              <a:t>Timeline in this Deck subject to change based on </a:t>
            </a:r>
          </a:p>
          <a:p>
            <a:pPr defTabSz="1828754" hangingPunct="1">
              <a:defRPr/>
            </a:pPr>
            <a:r>
              <a:rPr lang="en-US" sz="2000" b="1" kern="1200" dirty="0">
                <a:solidFill>
                  <a:srgbClr val="C00000"/>
                </a:solidFill>
                <a:latin typeface="Calibri"/>
              </a:rPr>
              <a:t>&lt;customer&gt; confirming Scope</a:t>
            </a:r>
          </a:p>
        </p:txBody>
      </p:sp>
      <p:sp>
        <p:nvSpPr>
          <p:cNvPr id="56" name="TextBox 55">
            <a:extLst>
              <a:ext uri="{FF2B5EF4-FFF2-40B4-BE49-F238E27FC236}">
                <a16:creationId xmlns:a16="http://schemas.microsoft.com/office/drawing/2014/main" id="{EBDCDC12-E28E-F480-2F35-0B5FE4694158}"/>
              </a:ext>
            </a:extLst>
          </p:cNvPr>
          <p:cNvSpPr txBox="1"/>
          <p:nvPr/>
        </p:nvSpPr>
        <p:spPr>
          <a:xfrm>
            <a:off x="9556055" y="10691615"/>
            <a:ext cx="2286154" cy="954107"/>
          </a:xfrm>
          <a:prstGeom prst="rect">
            <a:avLst/>
          </a:prstGeom>
          <a:noFill/>
        </p:spPr>
        <p:txBody>
          <a:bodyPr wrap="square" rtlCol="0">
            <a:spAutoFit/>
          </a:bodyPr>
          <a:lstStyle/>
          <a:p>
            <a:pPr algn="l" defTabSz="1828754" hangingPunct="1">
              <a:defRPr/>
            </a:pPr>
            <a:r>
              <a:rPr lang="en-US" sz="2800" b="1" i="1" kern="1200" dirty="0">
                <a:solidFill>
                  <a:srgbClr val="0B2545"/>
                </a:solidFill>
                <a:latin typeface="IBM Plex Sans" panose="020B0503050203000203" pitchFamily="34" charset="0"/>
              </a:rPr>
              <a:t>Client Engineering </a:t>
            </a:r>
            <a:endParaRPr lang="en-US" sz="2102" i="1" kern="1200" dirty="0">
              <a:solidFill>
                <a:srgbClr val="0B2545"/>
              </a:solidFill>
              <a:latin typeface="IBM Plex Sans Light" panose="020B0403050203000203" pitchFamily="34" charset="0"/>
            </a:endParaRPr>
          </a:p>
        </p:txBody>
      </p:sp>
      <p:sp>
        <p:nvSpPr>
          <p:cNvPr id="57" name="5-point Star 56">
            <a:extLst>
              <a:ext uri="{FF2B5EF4-FFF2-40B4-BE49-F238E27FC236}">
                <a16:creationId xmlns:a16="http://schemas.microsoft.com/office/drawing/2014/main" id="{BA3B6948-95FE-2659-6D33-D493921A066A}"/>
              </a:ext>
            </a:extLst>
          </p:cNvPr>
          <p:cNvSpPr/>
          <p:nvPr/>
        </p:nvSpPr>
        <p:spPr>
          <a:xfrm>
            <a:off x="18741791" y="8269880"/>
            <a:ext cx="912402" cy="78746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sp>
        <p:nvSpPr>
          <p:cNvPr id="59" name="TextBox 58">
            <a:extLst>
              <a:ext uri="{FF2B5EF4-FFF2-40B4-BE49-F238E27FC236}">
                <a16:creationId xmlns:a16="http://schemas.microsoft.com/office/drawing/2014/main" id="{37501654-D2EB-EE3A-8ADC-97B77F594E19}"/>
              </a:ext>
            </a:extLst>
          </p:cNvPr>
          <p:cNvSpPr txBox="1"/>
          <p:nvPr/>
        </p:nvSpPr>
        <p:spPr>
          <a:xfrm>
            <a:off x="11512887" y="7884391"/>
            <a:ext cx="3355163" cy="707886"/>
          </a:xfrm>
          <a:prstGeom prst="rect">
            <a:avLst/>
          </a:prstGeom>
          <a:noFill/>
        </p:spPr>
        <p:txBody>
          <a:bodyPr wrap="square" rtlCol="0">
            <a:spAutoFit/>
          </a:bodyPr>
          <a:lstStyle/>
          <a:p>
            <a:pPr algn="l" defTabSz="1828754" hangingPunct="1">
              <a:defRPr/>
            </a:pPr>
            <a:r>
              <a:rPr lang="en-US" sz="2000" i="1" u="sng" kern="1200" dirty="0">
                <a:solidFill>
                  <a:srgbClr val="FFC000"/>
                </a:solidFill>
                <a:latin typeface="IBM Plex Sans" panose="020B0503050203000203" pitchFamily="34" charset="0"/>
              </a:rPr>
              <a:t>Gate: GO/NO GO</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Strategic Deployment</a:t>
            </a:r>
            <a:endParaRPr lang="en-US" sz="2000" i="1" kern="1200" dirty="0">
              <a:solidFill>
                <a:srgbClr val="FFC000"/>
              </a:solidFill>
              <a:latin typeface="IBM Plex Sans Light" panose="020B0403050203000203" pitchFamily="34" charset="0"/>
            </a:endParaRPr>
          </a:p>
        </p:txBody>
      </p:sp>
      <p:sp>
        <p:nvSpPr>
          <p:cNvPr id="60" name="TextBox 59">
            <a:extLst>
              <a:ext uri="{FF2B5EF4-FFF2-40B4-BE49-F238E27FC236}">
                <a16:creationId xmlns:a16="http://schemas.microsoft.com/office/drawing/2014/main" id="{E484C3F0-7D84-F0E1-B79C-9DCDA1AAF121}"/>
              </a:ext>
            </a:extLst>
          </p:cNvPr>
          <p:cNvSpPr txBox="1"/>
          <p:nvPr/>
        </p:nvSpPr>
        <p:spPr>
          <a:xfrm>
            <a:off x="16833065" y="7299214"/>
            <a:ext cx="3962465" cy="1015663"/>
          </a:xfrm>
          <a:prstGeom prst="rect">
            <a:avLst/>
          </a:prstGeom>
          <a:noFill/>
        </p:spPr>
        <p:txBody>
          <a:bodyPr wrap="square" rtlCol="0">
            <a:spAutoFit/>
          </a:bodyPr>
          <a:lstStyle/>
          <a:p>
            <a:pPr algn="l" defTabSz="1828754" hangingPunct="1">
              <a:defRPr/>
            </a:pPr>
            <a:r>
              <a:rPr lang="en-US" sz="2000" i="1" u="sng" kern="1200" dirty="0">
                <a:solidFill>
                  <a:srgbClr val="FFC000"/>
                </a:solidFill>
                <a:latin typeface="IBM Plex Sans" panose="020B0503050203000203" pitchFamily="34" charset="0"/>
              </a:rPr>
              <a:t>Gate: Success Review</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Success Measurement </a:t>
            </a:r>
          </a:p>
          <a:p>
            <a:pPr marL="342900" indent="-342900" algn="l" defTabSz="1828754" hangingPunct="1">
              <a:buFont typeface="Wingdings" pitchFamily="2" charset="2"/>
              <a:buChar char="v"/>
              <a:defRPr/>
            </a:pPr>
            <a:r>
              <a:rPr lang="en-US" sz="2000" b="1" i="1" kern="1200" dirty="0">
                <a:solidFill>
                  <a:srgbClr val="FFC000"/>
                </a:solidFill>
                <a:latin typeface="IBM Plex Sans" panose="020B0503050203000203" pitchFamily="34" charset="0"/>
              </a:rPr>
              <a:t>Improvement opportunities</a:t>
            </a:r>
            <a:endParaRPr lang="en-US" sz="2000" i="1" kern="1200" dirty="0">
              <a:solidFill>
                <a:srgbClr val="FFC000"/>
              </a:solidFill>
              <a:latin typeface="IBM Plex Sans Light" panose="020B0403050203000203" pitchFamily="34" charset="0"/>
            </a:endParaRPr>
          </a:p>
        </p:txBody>
      </p:sp>
      <p:sp>
        <p:nvSpPr>
          <p:cNvPr id="61" name="5-point Star 60">
            <a:extLst>
              <a:ext uri="{FF2B5EF4-FFF2-40B4-BE49-F238E27FC236}">
                <a16:creationId xmlns:a16="http://schemas.microsoft.com/office/drawing/2014/main" id="{068A83F9-9332-BAAA-7670-09816D513775}"/>
              </a:ext>
            </a:extLst>
          </p:cNvPr>
          <p:cNvSpPr/>
          <p:nvPr/>
        </p:nvSpPr>
        <p:spPr>
          <a:xfrm>
            <a:off x="12450371" y="8752063"/>
            <a:ext cx="912402" cy="787460"/>
          </a:xfrm>
          <a:prstGeom prst="star5">
            <a:avLst>
              <a:gd name="adj" fmla="val 15764"/>
              <a:gd name="hf" fmla="val 105146"/>
              <a:gd name="vf" fmla="val 110557"/>
            </a:avLst>
          </a:prstGeom>
          <a:solidFill>
            <a:srgbClr val="FFC000"/>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endParaRPr lang="en-US" sz="3800" kern="1200" dirty="0">
              <a:solidFill>
                <a:prstClr val="white"/>
              </a:solidFill>
              <a:latin typeface="Calibri"/>
            </a:endParaRPr>
          </a:p>
        </p:txBody>
      </p:sp>
      <p:pic>
        <p:nvPicPr>
          <p:cNvPr id="71" name="Picture 70">
            <a:extLst>
              <a:ext uri="{FF2B5EF4-FFF2-40B4-BE49-F238E27FC236}">
                <a16:creationId xmlns:a16="http://schemas.microsoft.com/office/drawing/2014/main" id="{910AE6BF-1980-B42E-0C2A-663CCEA299E4}"/>
              </a:ext>
            </a:extLst>
          </p:cNvPr>
          <p:cNvPicPr>
            <a:picLocks noChangeAspect="1"/>
          </p:cNvPicPr>
          <p:nvPr/>
        </p:nvPicPr>
        <p:blipFill>
          <a:blip r:embed="rId3"/>
          <a:stretch>
            <a:fillRect/>
          </a:stretch>
        </p:blipFill>
        <p:spPr>
          <a:xfrm>
            <a:off x="19211457" y="164108"/>
            <a:ext cx="1460259" cy="1096701"/>
          </a:xfrm>
          <a:prstGeom prst="rect">
            <a:avLst/>
          </a:prstGeom>
        </p:spPr>
      </p:pic>
      <p:sp>
        <p:nvSpPr>
          <p:cNvPr id="63" name="Process 62">
            <a:extLst>
              <a:ext uri="{FF2B5EF4-FFF2-40B4-BE49-F238E27FC236}">
                <a16:creationId xmlns:a16="http://schemas.microsoft.com/office/drawing/2014/main" id="{8F15662E-4FE8-DBE6-2BD7-D359EB1D50D9}"/>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281338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Next Steps | Actions by CSM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689686" y="2618912"/>
            <a:ext cx="23084537" cy="6011902"/>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lang="en-US" sz="4800" dirty="0">
                <a:solidFill>
                  <a:srgbClr val="5E5E5E">
                    <a:lumMod val="75000"/>
                  </a:srgbClr>
                </a:solidFill>
                <a:latin typeface="IBM Plex Sans" panose="020B0503050203000203" pitchFamily="34" charset="0"/>
                <a:ea typeface="Helvetica Neue"/>
                <a:cs typeface="Helvetica Neue"/>
              </a:rPr>
              <a:t>Consolidate </a:t>
            </a:r>
            <a:r>
              <a:rPr kumimoji="0" lang="en-US" sz="4800" b="1"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High-Level Engagement Plan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based on the outcome of this session and share with stakeholders </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Identify/ consolidate </a:t>
            </a:r>
            <a:r>
              <a:rPr lang="en-US" sz="4800" dirty="0">
                <a:solidFill>
                  <a:srgbClr val="5E5E5E">
                    <a:lumMod val="75000"/>
                  </a:srgbClr>
                </a:solidFill>
                <a:latin typeface="IBM Plex Sans" panose="020B0503050203000203" pitchFamily="34" charset="0"/>
                <a:ea typeface="Helvetica Neue"/>
                <a:cs typeface="Helvetica Neue"/>
              </a:rPr>
              <a:t>and validate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use cases for initiatives in focus according to agreed priorities</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CSM </a:t>
            </a:r>
            <a:r>
              <a:rPr lang="en-US" sz="4800" dirty="0">
                <a:solidFill>
                  <a:srgbClr val="5E5E5E">
                    <a:lumMod val="75000"/>
                  </a:srgbClr>
                </a:solidFill>
                <a:latin typeface="IBM Plex Sans" panose="020B0503050203000203" pitchFamily="34" charset="0"/>
                <a:ea typeface="Helvetica Neue"/>
                <a:cs typeface="Helvetica Neue"/>
              </a:rPr>
              <a:t>o</a:t>
            </a:r>
            <a:r>
              <a:rPr kumimoji="0" lang="en-US" sz="4800" i="0" u="none" strike="noStrike" kern="0" cap="none" spc="0" normalizeH="0" baseline="0" noProof="0" dirty="0" err="1">
                <a:ln>
                  <a:noFill/>
                </a:ln>
                <a:solidFill>
                  <a:srgbClr val="5E5E5E">
                    <a:lumMod val="75000"/>
                  </a:srgbClr>
                </a:solidFill>
                <a:effectLst/>
                <a:uLnTx/>
                <a:uFillTx/>
                <a:latin typeface="IBM Plex Sans" panose="020B0503050203000203" pitchFamily="34" charset="0"/>
                <a:ea typeface="Helvetica Neue"/>
                <a:cs typeface="Helvetica Neue"/>
                <a:sym typeface="Helvetica Neue"/>
              </a:rPr>
              <a:t>nboarding</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 and </a:t>
            </a:r>
            <a:r>
              <a:rPr lang="en-US" sz="4800" dirty="0">
                <a:solidFill>
                  <a:srgbClr val="5E5E5E">
                    <a:lumMod val="75000"/>
                  </a:srgbClr>
                </a:solidFill>
                <a:latin typeface="IBM Plex Sans" panose="020B0503050203000203" pitchFamily="34" charset="0"/>
                <a:ea typeface="Helvetica Neue"/>
                <a:cs typeface="Helvetica Neue"/>
              </a:rPr>
              <a:t>commitment to customer’s  deployment success | active </a:t>
            </a:r>
            <a:r>
              <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rPr>
              <a:t>participation in governance and projects meeting</a:t>
            </a:r>
          </a:p>
          <a:p>
            <a:pPr marL="857250" marR="0" lvl="0" indent="-857250" algn="l" defTabSz="2438338" rtl="0" eaLnBrk="1" fontAlgn="auto" latinLnBrk="0" hangingPunct="0">
              <a:lnSpc>
                <a:spcPct val="100000"/>
              </a:lnSpc>
              <a:spcBef>
                <a:spcPts val="0"/>
              </a:spcBef>
              <a:spcAft>
                <a:spcPts val="0"/>
              </a:spcAft>
              <a:buClrTx/>
              <a:buSzTx/>
              <a:buFont typeface="Wingdings" pitchFamily="2" charset="2"/>
              <a:buChar char="q"/>
              <a:tabLst/>
              <a:defRPr/>
            </a:pPr>
            <a:r>
              <a:rPr lang="en-US" sz="4800" dirty="0">
                <a:solidFill>
                  <a:srgbClr val="5E5E5E">
                    <a:lumMod val="75000"/>
                  </a:srgbClr>
                </a:solidFill>
                <a:latin typeface="IBM Plex Sans" panose="020B0503050203000203" pitchFamily="34" charset="0"/>
                <a:ea typeface="Helvetica Neue"/>
                <a:cs typeface="Helvetica Neue"/>
              </a:rPr>
              <a:t>Include and follow-up on any other points agreed during </a:t>
            </a:r>
            <a:r>
              <a:rPr lang="en-US" sz="4800" i="1" dirty="0">
                <a:solidFill>
                  <a:srgbClr val="5E5E5E">
                    <a:lumMod val="75000"/>
                  </a:srgbClr>
                </a:solidFill>
                <a:latin typeface="IBM Plex Sans" panose="020B0503050203000203" pitchFamily="34" charset="0"/>
                <a:ea typeface="Helvetica Neue"/>
                <a:cs typeface="Helvetica Neue"/>
              </a:rPr>
              <a:t>Scoping Session</a:t>
            </a:r>
            <a:endParaRPr kumimoji="0" lang="en-US" sz="4800" i="1"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endParaRPr>
          </a:p>
          <a:p>
            <a:pPr marR="0" lvl="0" algn="l" defTabSz="2438338" rtl="0" eaLnBrk="1" fontAlgn="auto" latinLnBrk="0" hangingPunct="0">
              <a:lnSpc>
                <a:spcPct val="100000"/>
              </a:lnSpc>
              <a:spcBef>
                <a:spcPts val="0"/>
              </a:spcBef>
              <a:spcAft>
                <a:spcPts val="0"/>
              </a:spcAft>
              <a:buClrTx/>
              <a:buSzTx/>
              <a:tabLst/>
              <a:defRPr/>
            </a:pPr>
            <a:endParaRPr kumimoji="0" lang="en-US" sz="4800" i="0" u="none" strike="noStrike" kern="0" cap="none" spc="0" normalizeH="0" baseline="0" noProof="0" dirty="0">
              <a:ln>
                <a:noFill/>
              </a:ln>
              <a:solidFill>
                <a:srgbClr val="5E5E5E">
                  <a:lumMod val="75000"/>
                </a:srgbClr>
              </a:solidFill>
              <a:effectLst/>
              <a:uLnTx/>
              <a:uFillTx/>
              <a:latin typeface="IBM Plex Sans" panose="020B0503050203000203" pitchFamily="34" charset="0"/>
              <a:ea typeface="Helvetica Neue"/>
              <a:cs typeface="Helvetica Neue"/>
              <a:sym typeface="Helvetica Neue"/>
            </a:endParaRPr>
          </a:p>
        </p:txBody>
      </p:sp>
      <p:pic>
        <p:nvPicPr>
          <p:cNvPr id="3" name="Picture 2">
            <a:extLst>
              <a:ext uri="{FF2B5EF4-FFF2-40B4-BE49-F238E27FC236}">
                <a16:creationId xmlns:a16="http://schemas.microsoft.com/office/drawing/2014/main" id="{2FA158CE-14A2-845D-BECF-7763CACD3C86}"/>
              </a:ext>
            </a:extLst>
          </p:cNvPr>
          <p:cNvPicPr>
            <a:picLocks noChangeAspect="1"/>
          </p:cNvPicPr>
          <p:nvPr/>
        </p:nvPicPr>
        <p:blipFill>
          <a:blip r:embed="rId3"/>
          <a:stretch>
            <a:fillRect/>
          </a:stretch>
        </p:blipFill>
        <p:spPr>
          <a:xfrm>
            <a:off x="22116799" y="7103821"/>
            <a:ext cx="1657424" cy="1576658"/>
          </a:xfrm>
          <a:prstGeom prst="rect">
            <a:avLst/>
          </a:prstGeom>
        </p:spPr>
      </p:pic>
      <p:pic>
        <p:nvPicPr>
          <p:cNvPr id="11" name="Picture 10">
            <a:extLst>
              <a:ext uri="{FF2B5EF4-FFF2-40B4-BE49-F238E27FC236}">
                <a16:creationId xmlns:a16="http://schemas.microsoft.com/office/drawing/2014/main" id="{A3100949-296B-4266-EA75-8F1637D34590}"/>
              </a:ext>
            </a:extLst>
          </p:cNvPr>
          <p:cNvPicPr>
            <a:picLocks noChangeAspect="1"/>
          </p:cNvPicPr>
          <p:nvPr/>
        </p:nvPicPr>
        <p:blipFill>
          <a:blip r:embed="rId4"/>
          <a:stretch>
            <a:fillRect/>
          </a:stretch>
        </p:blipFill>
        <p:spPr>
          <a:xfrm>
            <a:off x="19211457" y="164108"/>
            <a:ext cx="1460259" cy="1096701"/>
          </a:xfrm>
          <a:prstGeom prst="rect">
            <a:avLst/>
          </a:prstGeom>
        </p:spPr>
      </p:pic>
      <p:sp>
        <p:nvSpPr>
          <p:cNvPr id="12" name="Process 11">
            <a:extLst>
              <a:ext uri="{FF2B5EF4-FFF2-40B4-BE49-F238E27FC236}">
                <a16:creationId xmlns:a16="http://schemas.microsoft.com/office/drawing/2014/main" id="{D3469551-C9BF-6E91-4F35-CF50478C959B}"/>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279538822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b="1">
                    <a:solidFill>
                      <a:srgbClr val="000000"/>
                    </a:solidFill>
                    <a:latin typeface="Arial"/>
                    <a:ea typeface="Arial"/>
                    <a:cs typeface="Arial"/>
                    <a:sym typeface="Arial"/>
                  </a:defRPr>
                </a:pPr>
                <a:endParaRPr kumimoji="0" sz="3400" b="1"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br>
              <a:rPr kumimoji="0" lang="en-AU"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br>
            <a:endParaRPr kumimoji="0" lang="en-US" sz="2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p:txBody>
      </p:sp>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2"/>
          <a:stretch>
            <a:fillRect/>
          </a:stretch>
        </p:blipFill>
        <p:spPr>
          <a:xfrm>
            <a:off x="20759411" y="11984737"/>
            <a:ext cx="3601591" cy="1556043"/>
          </a:xfrm>
          <a:prstGeom prst="rect">
            <a:avLst/>
          </a:prstGeom>
        </p:spPr>
      </p:pic>
      <p:sp>
        <p:nvSpPr>
          <p:cNvPr id="4" name="TextBox 3">
            <a:extLst>
              <a:ext uri="{FF2B5EF4-FFF2-40B4-BE49-F238E27FC236}">
                <a16:creationId xmlns:a16="http://schemas.microsoft.com/office/drawing/2014/main" id="{2112303D-12BB-85CD-9BF1-F745C3D76B78}"/>
              </a:ext>
            </a:extLst>
          </p:cNvPr>
          <p:cNvSpPr txBox="1"/>
          <p:nvPr/>
        </p:nvSpPr>
        <p:spPr>
          <a:xfrm>
            <a:off x="12947426" y="1062806"/>
            <a:ext cx="10313784"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10000" b="0" i="0" u="none" strike="noStrike" kern="0" cap="none" spc="0" normalizeH="0" baseline="0" noProof="0" dirty="0">
                <a:ln>
                  <a:noFill/>
                </a:ln>
                <a:solidFill>
                  <a:srgbClr val="5E5E5E">
                    <a:lumMod val="75000"/>
                  </a:srgbClr>
                </a:solidFill>
                <a:effectLst/>
                <a:uLnTx/>
                <a:uFillTx/>
                <a:latin typeface="STXingkai" panose="02010800040101010101" pitchFamily="2" charset="-122"/>
                <a:ea typeface="STXingkai" panose="02010800040101010101" pitchFamily="2" charset="-122"/>
                <a:cs typeface="Kunstler Script" panose="020F0502020204030204" pitchFamily="34" charset="0"/>
                <a:sym typeface="Helvetica Neue"/>
              </a:rPr>
              <a:t>Thank You! </a:t>
            </a:r>
          </a:p>
        </p:txBody>
      </p:sp>
      <p:grpSp>
        <p:nvGrpSpPr>
          <p:cNvPr id="98" name="Group 97">
            <a:extLst>
              <a:ext uri="{FF2B5EF4-FFF2-40B4-BE49-F238E27FC236}">
                <a16:creationId xmlns:a16="http://schemas.microsoft.com/office/drawing/2014/main" id="{32117341-5BFB-0078-5872-2CEEB3FB1219}"/>
              </a:ext>
            </a:extLst>
          </p:cNvPr>
          <p:cNvGrpSpPr/>
          <p:nvPr/>
        </p:nvGrpSpPr>
        <p:grpSpPr>
          <a:xfrm>
            <a:off x="13446074" y="3063981"/>
            <a:ext cx="9316487" cy="7094485"/>
            <a:chOff x="10726519" y="3057290"/>
            <a:chExt cx="9316487" cy="7094485"/>
          </a:xfrm>
        </p:grpSpPr>
        <p:sp>
          <p:nvSpPr>
            <p:cNvPr id="99" name="Rounded Rectangle 98">
              <a:extLst>
                <a:ext uri="{FF2B5EF4-FFF2-40B4-BE49-F238E27FC236}">
                  <a16:creationId xmlns:a16="http://schemas.microsoft.com/office/drawing/2014/main" id="{B03F4405-DCE7-EFE2-FAD6-337ABD577DDD}"/>
                </a:ext>
              </a:extLst>
            </p:cNvPr>
            <p:cNvSpPr/>
            <p:nvPr/>
          </p:nvSpPr>
          <p:spPr>
            <a:xfrm>
              <a:off x="10726519" y="3057290"/>
              <a:ext cx="9316487" cy="3997588"/>
            </a:xfrm>
            <a:prstGeom prst="roundRect">
              <a:avLst/>
            </a:prstGeom>
            <a:solidFill>
              <a:schemeClr val="bg1"/>
            </a:solidFill>
            <a:ln w="28575"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3" name="TextBox 102">
              <a:extLst>
                <a:ext uri="{FF2B5EF4-FFF2-40B4-BE49-F238E27FC236}">
                  <a16:creationId xmlns:a16="http://schemas.microsoft.com/office/drawing/2014/main" id="{51DA6D92-BE44-4F83-72E5-57255A341A11}"/>
                </a:ext>
              </a:extLst>
            </p:cNvPr>
            <p:cNvSpPr txBox="1"/>
            <p:nvPr/>
          </p:nvSpPr>
          <p:spPr>
            <a:xfrm>
              <a:off x="11091895" y="4420325"/>
              <a:ext cx="4562146" cy="23801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lumMod val="50000"/>
                    </a:srgbClr>
                  </a:solidFill>
                  <a:effectLst/>
                  <a:uLnTx/>
                  <a:uFillTx/>
                  <a:latin typeface="IBM Plex Sans" panose="020B0503050203000203" pitchFamily="34" charset="0"/>
                  <a:ea typeface="Helvetica Neue"/>
                  <a:cs typeface="IBM Plex Arabic" panose="020B0503050203000203" pitchFamily="34" charset="-78"/>
                  <a:sym typeface="Helvetica Neue"/>
                </a:rPr>
                <a:t>Name Surname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5E5E5E">
                      <a:lumMod val="50000"/>
                    </a:srgbClr>
                  </a:solidFill>
                  <a:effectLst/>
                  <a:uLnTx/>
                  <a:uFillTx/>
                  <a:latin typeface="IBM Plex Sans" panose="020B0503050203000203" pitchFamily="34" charset="0"/>
                  <a:ea typeface="Helvetica Neue"/>
                  <a:cs typeface="IBM Plex Arabic" panose="020B0503050203000203" pitchFamily="34" charset="-78"/>
                  <a:sym typeface="Helvetica Neue"/>
                </a:rPr>
                <a:t>Customer Success Manager</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E-mail:</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AU" sz="2400" b="1"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LinkedIn Profile </a:t>
              </a:r>
              <a:endParaRPr kumimoji="0" lang="en-AU" sz="2400" b="1" i="0" u="none" strike="noStrike" kern="0" cap="none" spc="0" normalizeH="0" baseline="0" noProof="0" dirty="0">
                <a:ln>
                  <a:noFill/>
                </a:ln>
                <a:solidFill>
                  <a:srgbClr val="5E5E5E">
                    <a:lumMod val="50000"/>
                  </a:srgbClr>
                </a:solidFill>
                <a:effectLst/>
                <a:uLnTx/>
                <a:uFillTx/>
                <a:latin typeface="Helvetica Neue"/>
                <a:ea typeface="Helvetica Neue"/>
                <a:cs typeface="Helvetica Neue"/>
                <a:sym typeface="Helvetica Neue"/>
              </a:endParaRPr>
            </a:p>
          </p:txBody>
        </p:sp>
        <p:sp>
          <p:nvSpPr>
            <p:cNvPr id="104" name="Star">
              <a:extLst>
                <a:ext uri="{FF2B5EF4-FFF2-40B4-BE49-F238E27FC236}">
                  <a16:creationId xmlns:a16="http://schemas.microsoft.com/office/drawing/2014/main" id="{AE3F775A-1E77-9F87-BFCD-50867BD93E36}"/>
                </a:ext>
              </a:extLst>
            </p:cNvPr>
            <p:cNvSpPr/>
            <p:nvPr/>
          </p:nvSpPr>
          <p:spPr>
            <a:xfrm>
              <a:off x="10799136" y="7347723"/>
              <a:ext cx="3264611" cy="28040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8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 your details</a:t>
              </a:r>
              <a:endParaRPr kumimoji="0" sz="28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105" name="Picture 104">
              <a:extLst>
                <a:ext uri="{FF2B5EF4-FFF2-40B4-BE49-F238E27FC236}">
                  <a16:creationId xmlns:a16="http://schemas.microsoft.com/office/drawing/2014/main" id="{0AC17A7A-936A-FEB4-E788-FD2979EEBE22}"/>
                </a:ext>
              </a:extLst>
            </p:cNvPr>
            <p:cNvPicPr>
              <a:picLocks noChangeAspect="1"/>
            </p:cNvPicPr>
            <p:nvPr/>
          </p:nvPicPr>
          <p:blipFill>
            <a:blip r:embed="rId4"/>
            <a:stretch>
              <a:fillRect/>
            </a:stretch>
          </p:blipFill>
          <p:spPr>
            <a:xfrm>
              <a:off x="11062136" y="3115046"/>
              <a:ext cx="5029200" cy="1500217"/>
            </a:xfrm>
            <a:prstGeom prst="rect">
              <a:avLst/>
            </a:prstGeom>
          </p:spPr>
        </p:pic>
        <p:pic>
          <p:nvPicPr>
            <p:cNvPr id="106" name="Picture 105">
              <a:extLst>
                <a:ext uri="{FF2B5EF4-FFF2-40B4-BE49-F238E27FC236}">
                  <a16:creationId xmlns:a16="http://schemas.microsoft.com/office/drawing/2014/main" id="{4B3D9992-B86C-2CCF-FB81-19AEB6F8DCFC}"/>
                </a:ext>
              </a:extLst>
            </p:cNvPr>
            <p:cNvPicPr>
              <a:picLocks noChangeAspect="1"/>
            </p:cNvPicPr>
            <p:nvPr/>
          </p:nvPicPr>
          <p:blipFill>
            <a:blip r:embed="rId2"/>
            <a:stretch>
              <a:fillRect/>
            </a:stretch>
          </p:blipFill>
          <p:spPr>
            <a:xfrm>
              <a:off x="18623140" y="3275719"/>
              <a:ext cx="1062793" cy="764900"/>
            </a:xfrm>
            <a:prstGeom prst="rect">
              <a:avLst/>
            </a:prstGeom>
          </p:spPr>
        </p:pic>
      </p:grpSp>
      <p:pic>
        <p:nvPicPr>
          <p:cNvPr id="107" name="Picture 106" descr="A group of people sitting at a table&#10;&#10;Description automatically generated">
            <a:extLst>
              <a:ext uri="{FF2B5EF4-FFF2-40B4-BE49-F238E27FC236}">
                <a16:creationId xmlns:a16="http://schemas.microsoft.com/office/drawing/2014/main" id="{D924E1B2-B0E4-16C1-D329-89408818E6F7}"/>
              </a:ext>
            </a:extLst>
          </p:cNvPr>
          <p:cNvPicPr>
            <a:picLocks noChangeAspect="1"/>
          </p:cNvPicPr>
          <p:nvPr/>
        </p:nvPicPr>
        <p:blipFill rotWithShape="1">
          <a:blip r:embed="rId5"/>
          <a:srcRect l="45924"/>
          <a:stretch/>
        </p:blipFill>
        <p:spPr>
          <a:xfrm>
            <a:off x="904362" y="633981"/>
            <a:ext cx="11287631" cy="12435841"/>
          </a:xfrm>
          <a:prstGeom prst="rect">
            <a:avLst/>
          </a:prstGeom>
        </p:spPr>
      </p:pic>
      <p:pic>
        <p:nvPicPr>
          <p:cNvPr id="108" name="Picture 107">
            <a:extLst>
              <a:ext uri="{FF2B5EF4-FFF2-40B4-BE49-F238E27FC236}">
                <a16:creationId xmlns:a16="http://schemas.microsoft.com/office/drawing/2014/main" id="{D8E5D0D3-B873-20DA-F5F5-8F6EC87E58B3}"/>
              </a:ext>
            </a:extLst>
          </p:cNvPr>
          <p:cNvPicPr>
            <a:picLocks noChangeAspect="1"/>
          </p:cNvPicPr>
          <p:nvPr/>
        </p:nvPicPr>
        <p:blipFill>
          <a:blip r:embed="rId6"/>
          <a:stretch>
            <a:fillRect/>
          </a:stretch>
        </p:blipFill>
        <p:spPr>
          <a:xfrm>
            <a:off x="21328750" y="6168582"/>
            <a:ext cx="1111348" cy="764900"/>
          </a:xfrm>
          <a:prstGeom prst="rect">
            <a:avLst/>
          </a:prstGeom>
          <a:effectLst>
            <a:softEdge rad="0"/>
          </a:effectLst>
        </p:spPr>
      </p:pic>
    </p:spTree>
    <p:extLst>
      <p:ext uri="{BB962C8B-B14F-4D97-AF65-F5344CB8AC3E}">
        <p14:creationId xmlns:p14="http://schemas.microsoft.com/office/powerpoint/2010/main" val="405886912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574268" y="504025"/>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lang="en-AU" dirty="0"/>
              <a:t>Appendix </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13</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E70A48B0-A9BD-5F2A-B257-B1671DFD0749}"/>
              </a:ext>
            </a:extLst>
          </p:cNvPr>
          <p:cNvSpPr txBox="1"/>
          <p:nvPr/>
        </p:nvSpPr>
        <p:spPr>
          <a:xfrm>
            <a:off x="574268" y="2931993"/>
            <a:ext cx="23084537" cy="6319679"/>
          </a:xfrm>
          <a:prstGeom prst="rect">
            <a:avLst/>
          </a:prstGeom>
          <a:noFill/>
          <a:ln w="12700" cap="flat">
            <a:solidFill>
              <a:schemeClr val="bg1">
                <a:lumMod val="5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0" indent="-857250" algn="l">
              <a:buFont typeface="Wingdings" pitchFamily="2" charset="2"/>
              <a:buChar char="ü"/>
            </a:pPr>
            <a:r>
              <a:rPr lang="en-US" sz="6000" dirty="0">
                <a:solidFill>
                  <a:schemeClr val="tx1">
                    <a:lumMod val="75000"/>
                  </a:schemeClr>
                </a:solidFill>
              </a:rPr>
              <a:t>CSM Use cases references/quotes &amp;  Customer Success Stories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CSM onboarding  &amp; communication framework </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Entitlements</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Cases/Issues overview</a:t>
            </a: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r>
              <a:rPr lang="en-US" sz="6000" dirty="0">
                <a:solidFill>
                  <a:schemeClr val="tx1">
                    <a:lumMod val="75000"/>
                  </a:schemeClr>
                </a:solidFill>
              </a:rPr>
              <a:t>CSM Engagement Model   </a:t>
            </a:r>
          </a:p>
          <a:p>
            <a:pPr marR="0" algn="l" defTabSz="2438338" rtl="0" fontAlgn="auto" latinLnBrk="0" hangingPunct="0">
              <a:lnSpc>
                <a:spcPct val="100000"/>
              </a:lnSpc>
              <a:spcBef>
                <a:spcPts val="0"/>
              </a:spcBef>
              <a:spcAft>
                <a:spcPts val="0"/>
              </a:spcAft>
              <a:buClrTx/>
              <a:buSzTx/>
              <a:tabLst/>
            </a:pPr>
            <a:endParaRPr lang="en-US" sz="6000" dirty="0">
              <a:solidFill>
                <a:schemeClr val="tx1">
                  <a:lumMod val="75000"/>
                </a:schemeClr>
              </a:solidFill>
            </a:endParaRPr>
          </a:p>
          <a:p>
            <a:pPr marL="857250" marR="0" indent="-857250" algn="l" defTabSz="2438338" rtl="0" fontAlgn="auto" latinLnBrk="0" hangingPunct="0">
              <a:lnSpc>
                <a:spcPct val="100000"/>
              </a:lnSpc>
              <a:spcBef>
                <a:spcPts val="0"/>
              </a:spcBef>
              <a:spcAft>
                <a:spcPts val="0"/>
              </a:spcAft>
              <a:buClrTx/>
              <a:buSzTx/>
              <a:buFont typeface="Wingdings" pitchFamily="2" charset="2"/>
              <a:buChar char="ü"/>
              <a:tabLst/>
            </a:pPr>
            <a:endParaRPr kumimoji="0" lang="en-US" sz="4400" b="0" i="1" u="none" strike="noStrike" cap="none" spc="0" normalizeH="0" baseline="0" dirty="0">
              <a:ln>
                <a:noFill/>
              </a:ln>
              <a:solidFill>
                <a:schemeClr val="bg1"/>
              </a:solidFill>
              <a:effectLst/>
              <a:uFillTx/>
              <a:latin typeface="+mn-lt"/>
              <a:ea typeface="+mn-ea"/>
              <a:cs typeface="+mn-cs"/>
              <a:sym typeface="Helvetica Neue"/>
            </a:endParaRPr>
          </a:p>
        </p:txBody>
      </p:sp>
    </p:spTree>
    <p:extLst>
      <p:ext uri="{BB962C8B-B14F-4D97-AF65-F5344CB8AC3E}">
        <p14:creationId xmlns:p14="http://schemas.microsoft.com/office/powerpoint/2010/main" val="18953062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1 - No engagement</a:t>
            </a:r>
          </a:p>
          <a:p>
            <a:pPr algn="l" defTabSz="1828800" hangingPunct="1">
              <a:defRPr/>
            </a:pPr>
            <a:r>
              <a:rPr lang="en-AU" sz="1600" i="1" kern="1200" dirty="0">
                <a:solidFill>
                  <a:srgbClr val="000000"/>
                </a:solidFill>
                <a:latin typeface="IBM Plex Sans" panose="020B0503050203000203" pitchFamily="34" charset="0"/>
                <a:cs typeface="Calibri"/>
              </a:rPr>
              <a:t>2 - Internal engagement only</a:t>
            </a:r>
          </a:p>
          <a:p>
            <a:pPr algn="l" defTabSz="1828800" hangingPunct="1">
              <a:defRPr/>
            </a:pPr>
            <a:r>
              <a:rPr lang="en-AU" sz="1600" i="1" kern="1200" dirty="0">
                <a:solidFill>
                  <a:srgbClr val="000000"/>
                </a:solidFill>
                <a:latin typeface="IBM Plex Sans" panose="020B0503050203000203" pitchFamily="34" charset="0"/>
                <a:cs typeface="Calibri"/>
              </a:rPr>
              <a:t>3 - Client &amp; IBM engagement</a:t>
            </a:r>
          </a:p>
          <a:p>
            <a:pPr algn="l" defTabSz="1828800" hangingPunct="1">
              <a:defRPr/>
            </a:pPr>
            <a:r>
              <a:rPr lang="en-AU" sz="1600" i="1" kern="1200" dirty="0">
                <a:solidFill>
                  <a:srgbClr val="000000"/>
                </a:solidFill>
                <a:latin typeface="IBM Plex Sans" panose="020B0503050203000203" pitchFamily="34" charset="0"/>
                <a:cs typeface="Calibri"/>
              </a:rPr>
              <a:t>4 - Hold your own meeting w/ client</a:t>
            </a:r>
          </a:p>
          <a:p>
            <a:pPr algn="l" defTabSz="1828800" hangingPunct="1">
              <a:defRPr/>
            </a:pPr>
            <a:r>
              <a:rPr lang="en-AU" sz="1600" i="1" kern="1200" dirty="0">
                <a:solidFill>
                  <a:srgbClr val="000000"/>
                </a:solidFill>
                <a:latin typeface="IBM Plex Sans" panose="020B0503050203000203" pitchFamily="34" charset="0"/>
                <a:cs typeface="Calibri"/>
              </a:rPr>
              <a:t>5 - Trusted Advisor to Client</a:t>
            </a:r>
          </a:p>
        </p:txBody>
      </p:sp>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Next Steps | CSM Onboarding    </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1828800" hangingPunct="1">
              <a:defRPr/>
            </a:pPr>
            <a:r>
              <a:rPr lang="en-AU" sz="1600" i="1" kern="1200" dirty="0">
                <a:solidFill>
                  <a:srgbClr val="000000"/>
                </a:solidFill>
                <a:latin typeface="IBM Plex Sans" panose="020B0503050203000203" pitchFamily="34" charset="0"/>
                <a:cs typeface="Calibri"/>
              </a:rPr>
              <a:t>CTL : Client Technical Lead </a:t>
            </a:r>
          </a:p>
          <a:p>
            <a:pPr algn="l" defTabSz="1828800" hangingPunct="1">
              <a:defRPr/>
            </a:pPr>
            <a:r>
              <a:rPr lang="en-AU" sz="1600" i="1" kern="1200" dirty="0">
                <a:solidFill>
                  <a:srgbClr val="000000"/>
                </a:solidFill>
                <a:latin typeface="IBM Plex Sans" panose="020B0503050203000203" pitchFamily="34" charset="0"/>
                <a:cs typeface="Calibri"/>
              </a:rPr>
              <a:t>SCL: Software Client Lead </a:t>
            </a:r>
          </a:p>
          <a:p>
            <a:pPr algn="l" defTabSz="1828800" hangingPunct="1">
              <a:defRPr/>
            </a:pPr>
            <a:r>
              <a:rPr lang="en-AU" sz="1600" i="1" kern="1200" dirty="0">
                <a:solidFill>
                  <a:srgbClr val="000000"/>
                </a:solidFill>
                <a:latin typeface="IBM Plex Sans" panose="020B0503050203000203" pitchFamily="34" charset="0"/>
                <a:cs typeface="Calibri"/>
              </a:rPr>
              <a:t>STA: Software Technical Architect</a:t>
            </a:r>
          </a:p>
          <a:p>
            <a:pPr algn="l" defTabSz="1828800" hangingPunct="1">
              <a:defRPr/>
            </a:pPr>
            <a:r>
              <a:rPr lang="en-AU" sz="1600" i="1" kern="1200" dirty="0">
                <a:solidFill>
                  <a:srgbClr val="000000"/>
                </a:solidFill>
                <a:latin typeface="IBM Plex Sans" panose="020B0503050203000203" pitchFamily="34" charset="0"/>
                <a:cs typeface="Calibri"/>
              </a:rPr>
              <a:t>SDL: Software Deployment Lead </a:t>
            </a:r>
          </a:p>
          <a:p>
            <a:pPr algn="l" defTabSz="1828800" hangingPunct="1">
              <a:defRPr/>
            </a:pPr>
            <a:endParaRPr lang="en-AU" sz="1600" i="1" kern="1200" dirty="0">
              <a:solidFill>
                <a:srgbClr val="000000"/>
              </a:solidFill>
              <a:latin typeface="IBM Plex Sans" panose="020B0503050203000203" pitchFamily="34" charset="0"/>
              <a:cs typeface="Calibri"/>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17" name="Content Placeholder">
            <a:extLst>
              <a:ext uri="{FF2B5EF4-FFF2-40B4-BE49-F238E27FC236}">
                <a16:creationId xmlns:a16="http://schemas.microsoft.com/office/drawing/2014/main" id="{CC36CDD3-B2B5-54E7-1310-4E5408CF69B9}"/>
              </a:ext>
            </a:extLst>
          </p:cNvPr>
          <p:cNvGraphicFramePr/>
          <p:nvPr>
            <p:extLst>
              <p:ext uri="{D42A27DB-BD31-4B8C-83A1-F6EECF244321}">
                <p14:modId xmlns:p14="http://schemas.microsoft.com/office/powerpoint/2010/main" val="1576213655"/>
              </p:ext>
            </p:extLst>
          </p:nvPr>
        </p:nvGraphicFramePr>
        <p:xfrm>
          <a:off x="234663" y="1828802"/>
          <a:ext cx="17138938" cy="4196080"/>
        </p:xfrm>
        <a:graphic>
          <a:graphicData uri="http://schemas.openxmlformats.org/drawingml/2006/table">
            <a:tbl>
              <a:tblPr firstRow="1"/>
              <a:tblGrid>
                <a:gridCol w="4184938">
                  <a:extLst>
                    <a:ext uri="{9D8B030D-6E8A-4147-A177-3AD203B41FA5}">
                      <a16:colId xmlns:a16="http://schemas.microsoft.com/office/drawing/2014/main" val="20000"/>
                    </a:ext>
                  </a:extLst>
                </a:gridCol>
                <a:gridCol w="10820400">
                  <a:extLst>
                    <a:ext uri="{9D8B030D-6E8A-4147-A177-3AD203B41FA5}">
                      <a16:colId xmlns:a16="http://schemas.microsoft.com/office/drawing/2014/main" val="267068208"/>
                    </a:ext>
                  </a:extLst>
                </a:gridCol>
                <a:gridCol w="2133600">
                  <a:extLst>
                    <a:ext uri="{9D8B030D-6E8A-4147-A177-3AD203B41FA5}">
                      <a16:colId xmlns:a16="http://schemas.microsoft.com/office/drawing/2014/main" val="20001"/>
                    </a:ext>
                  </a:extLst>
                </a:gridCol>
              </a:tblGrid>
              <a:tr h="1087120">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Meeting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Frequency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0F62FE"/>
                    </a:solidFill>
                  </a:tcPr>
                </a:tc>
                <a:tc>
                  <a:txBody>
                    <a:bodyPr/>
                    <a:lstStyle/>
                    <a:p>
                      <a:pPr algn="l" defTabSz="2438400">
                        <a:spcBef>
                          <a:spcPts val="1200"/>
                        </a:spcBef>
                        <a:defRPr sz="1800" b="0"/>
                      </a:pPr>
                      <a:r>
                        <a:rPr lang="en-AU" sz="2800" b="1" dirty="0">
                          <a:solidFill>
                            <a:srgbClr val="FFFFFF"/>
                          </a:solidFill>
                          <a:latin typeface="IBM Plex Sans"/>
                          <a:ea typeface="IBM Plex Sans"/>
                          <a:cs typeface="IBM Plex Sans"/>
                          <a:sym typeface="IBM Plex Sans"/>
                        </a:rPr>
                        <a:t>Date </a:t>
                      </a:r>
                      <a:endParaRPr sz="2800" b="1" dirty="0">
                        <a:solidFill>
                          <a:srgbClr val="FFFFFF"/>
                        </a:solidFill>
                        <a:latin typeface="IBM Plex Sans"/>
                        <a:ea typeface="IBM Plex Sans"/>
                        <a:cs typeface="IBM Plex Sans"/>
                        <a:sym typeface="IBM Plex Sans"/>
                      </a:endParaRPr>
                    </a:p>
                  </a:txBody>
                  <a:tcPr marL="330200" marR="330200" marT="330200" marB="3302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Governance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[Monthly]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sz="2400" dirty="0">
                          <a:latin typeface="IBM Plex Sans"/>
                          <a:ea typeface="IBM Plex Sans"/>
                          <a:cs typeface="IBM Plex Sans"/>
                          <a:sym typeface="IBM Plex Sans"/>
                        </a:rPr>
                        <a:t>[</a:t>
                      </a:r>
                      <a:r>
                        <a:rPr lang="en-AU" sz="2400" dirty="0">
                          <a:latin typeface="IBM Plex Sans"/>
                          <a:ea typeface="IBM Plex Sans"/>
                          <a:cs typeface="IBM Plex Sans"/>
                          <a:sym typeface="IBM Plex Sans"/>
                        </a:rPr>
                        <a:t>TBC]</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[1]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cap="flat" cmpd="sng" algn="ctr">
                      <a:solidFill>
                        <a:srgbClr val="929292"/>
                      </a:solidFill>
                      <a:prstDash val="solid"/>
                      <a:miter lim="400000"/>
                      <a:headEnd type="none" w="med" len="med"/>
                      <a:tailEnd type="none" w="med" len="med"/>
                    </a:lnL>
                    <a:lnR w="12700">
                      <a:solidFill>
                        <a:srgbClr val="929292"/>
                      </a:solidFill>
                      <a:miter lim="400000"/>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3348379479"/>
                  </a:ext>
                </a:extLst>
              </a:tr>
              <a:tr h="1036320">
                <a:tc>
                  <a:txBody>
                    <a:bodyPr/>
                    <a:lstStyle/>
                    <a:p>
                      <a:pPr algn="l" defTabSz="2438400">
                        <a:spcBef>
                          <a:spcPts val="1200"/>
                        </a:spcBef>
                        <a:defRPr sz="1800"/>
                      </a:pPr>
                      <a:r>
                        <a:rPr lang="en-AU" sz="2400" dirty="0">
                          <a:latin typeface="IBM Plex Sans"/>
                          <a:ea typeface="IBM Plex Sans"/>
                          <a:cs typeface="IBM Plex Sans"/>
                          <a:sym typeface="IBM Plex Sans"/>
                        </a:rPr>
                        <a:t>Project […]  Meeting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[Weekly, Fortnightly]</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cap="flat" cmpd="sng" algn="ctr">
                      <a:solidFill>
                        <a:srgbClr val="929292"/>
                      </a:solidFill>
                      <a:prstDash val="solid"/>
                      <a:miter lim="400000"/>
                      <a:headEnd type="none" w="med" len="med"/>
                      <a:tailEnd type="none" w="med" len="med"/>
                    </a:lnR>
                    <a:lnT w="12700" cap="flat" cmpd="sng" algn="ctr">
                      <a:solidFill>
                        <a:srgbClr val="929292"/>
                      </a:solidFill>
                      <a:prstDash val="solid"/>
                      <a:miter lim="400000"/>
                      <a:headEnd type="none" w="med" len="med"/>
                      <a:tailEnd type="none" w="med" len="med"/>
                    </a:lnT>
                    <a:lnB w="12700" cap="flat" cmpd="sng" algn="ctr">
                      <a:solidFill>
                        <a:srgbClr val="929292"/>
                      </a:solidFill>
                      <a:prstDash val="solid"/>
                      <a:miter lim="400000"/>
                      <a:headEnd type="none" w="med" len="med"/>
                      <a:tailEnd type="none" w="med" len="med"/>
                    </a:lnB>
                    <a:solidFill>
                      <a:srgbClr val="FFFFFF"/>
                    </a:solidFill>
                  </a:tcPr>
                </a:tc>
                <a:tc>
                  <a:txBody>
                    <a:bodyPr/>
                    <a:lstStyle/>
                    <a:p>
                      <a:pPr algn="l" defTabSz="2438400">
                        <a:spcBef>
                          <a:spcPts val="1200"/>
                        </a:spcBef>
                        <a:defRPr sz="1800"/>
                      </a:pPr>
                      <a:r>
                        <a:rPr lang="en-AU" sz="2400" dirty="0">
                          <a:latin typeface="IBM Plex Sans"/>
                          <a:ea typeface="IBM Plex Sans"/>
                          <a:cs typeface="IBM Plex Sans"/>
                          <a:sym typeface="IBM Plex Sans"/>
                        </a:rPr>
                        <a:t>[TBC] </a:t>
                      </a:r>
                      <a:endParaRPr sz="2400" dirty="0">
                        <a:latin typeface="IBM Plex Sans"/>
                        <a:ea typeface="IBM Plex Sans"/>
                        <a:cs typeface="IBM Plex Sans"/>
                        <a:sym typeface="IBM Plex Sans"/>
                      </a:endParaRPr>
                    </a:p>
                  </a:txBody>
                  <a:tcPr marL="304800" marR="304800" marT="304800" marB="304800" horzOverflow="overflow">
                    <a:lnL w="12700">
                      <a:solidFill>
                        <a:srgbClr val="929292"/>
                      </a:solidFill>
                      <a:miter lim="400000"/>
                    </a:lnL>
                    <a:lnR w="12700">
                      <a:solidFill>
                        <a:srgbClr val="929292"/>
                      </a:solidFill>
                      <a:miter lim="400000"/>
                    </a:lnR>
                    <a:lnT w="12700">
                      <a:solidFill>
                        <a:srgbClr val="929292"/>
                      </a:solidFill>
                      <a:miter lim="400000"/>
                    </a:lnT>
                    <a:lnB w="12700" cap="flat" cmpd="sng" algn="ctr">
                      <a:solidFill>
                        <a:srgbClr val="929292"/>
                      </a:solidFill>
                      <a:prstDash val="solid"/>
                      <a:miter lim="400000"/>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pic>
        <p:nvPicPr>
          <p:cNvPr id="3" name="Picture 2">
            <a:extLst>
              <a:ext uri="{FF2B5EF4-FFF2-40B4-BE49-F238E27FC236}">
                <a16:creationId xmlns:a16="http://schemas.microsoft.com/office/drawing/2014/main" id="{2AF8161A-D3B2-EBF1-288A-BF25CCE1760E}"/>
              </a:ext>
            </a:extLst>
          </p:cNvPr>
          <p:cNvPicPr>
            <a:picLocks noChangeAspect="1"/>
          </p:cNvPicPr>
          <p:nvPr/>
        </p:nvPicPr>
        <p:blipFill>
          <a:blip r:embed="rId4"/>
          <a:stretch>
            <a:fillRect/>
          </a:stretch>
        </p:blipFill>
        <p:spPr>
          <a:xfrm>
            <a:off x="11125201" y="225638"/>
            <a:ext cx="1460258" cy="1035168"/>
          </a:xfrm>
          <a:prstGeom prst="rect">
            <a:avLst/>
          </a:prstGeom>
        </p:spPr>
      </p:pic>
      <p:sp>
        <p:nvSpPr>
          <p:cNvPr id="11" name="Straight Connector 81">
            <a:extLst>
              <a:ext uri="{FF2B5EF4-FFF2-40B4-BE49-F238E27FC236}">
                <a16:creationId xmlns:a16="http://schemas.microsoft.com/office/drawing/2014/main" id="{9FE7FD76-2D2A-3943-925E-04D253024FE1}"/>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2" name="Straight Connector 82">
            <a:extLst>
              <a:ext uri="{FF2B5EF4-FFF2-40B4-BE49-F238E27FC236}">
                <a16:creationId xmlns:a16="http://schemas.microsoft.com/office/drawing/2014/main" id="{A5B1D4A7-7C38-7771-5E8A-1EA79008CA27}"/>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 name="Straight Connector 83">
            <a:extLst>
              <a:ext uri="{FF2B5EF4-FFF2-40B4-BE49-F238E27FC236}">
                <a16:creationId xmlns:a16="http://schemas.microsoft.com/office/drawing/2014/main" id="{C571C5EE-74F1-1A90-B100-918143F94A24}"/>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 name="Straight Connector 84">
            <a:extLst>
              <a:ext uri="{FF2B5EF4-FFF2-40B4-BE49-F238E27FC236}">
                <a16:creationId xmlns:a16="http://schemas.microsoft.com/office/drawing/2014/main" id="{BC97A036-2A80-CAC7-25E3-BFEA7C9B49F7}"/>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8" name="Straight Connector 80">
            <a:extLst>
              <a:ext uri="{FF2B5EF4-FFF2-40B4-BE49-F238E27FC236}">
                <a16:creationId xmlns:a16="http://schemas.microsoft.com/office/drawing/2014/main" id="{8B9931DA-8FA8-2C22-B8E6-76DE10DD2E0B}"/>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9" name="CSMLogo_Final-04.jpg" descr="CSMLogo_Final-04.jpg">
            <a:extLst>
              <a:ext uri="{FF2B5EF4-FFF2-40B4-BE49-F238E27FC236}">
                <a16:creationId xmlns:a16="http://schemas.microsoft.com/office/drawing/2014/main" id="{E600043D-CE43-D98F-B46C-DAA1E052BD86}"/>
              </a:ext>
            </a:extLst>
          </p:cNvPr>
          <p:cNvPicPr>
            <a:picLocks noChangeAspect="1"/>
          </p:cNvPicPr>
          <p:nvPr/>
        </p:nvPicPr>
        <p:blipFill>
          <a:blip r:embed="rId5"/>
          <a:srcRect r="71135"/>
          <a:stretch>
            <a:fillRect/>
          </a:stretch>
        </p:blipFill>
        <p:spPr>
          <a:xfrm>
            <a:off x="532112" y="12986056"/>
            <a:ext cx="669349" cy="685938"/>
          </a:xfrm>
          <a:prstGeom prst="rect">
            <a:avLst/>
          </a:prstGeom>
          <a:ln w="12700">
            <a:miter lim="400000"/>
          </a:ln>
        </p:spPr>
      </p:pic>
      <p:sp>
        <p:nvSpPr>
          <p:cNvPr id="20" name="IBM Customer Success / © 2021 IBM Corporation">
            <a:extLst>
              <a:ext uri="{FF2B5EF4-FFF2-40B4-BE49-F238E27FC236}">
                <a16:creationId xmlns:a16="http://schemas.microsoft.com/office/drawing/2014/main" id="{9E48B584-0B6F-DB1D-CCFF-6730F666118D}"/>
              </a:ext>
            </a:extLst>
          </p:cNvPr>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sp>
        <p:nvSpPr>
          <p:cNvPr id="23" name="Process 22">
            <a:extLst>
              <a:ext uri="{FF2B5EF4-FFF2-40B4-BE49-F238E27FC236}">
                <a16:creationId xmlns:a16="http://schemas.microsoft.com/office/drawing/2014/main" id="{ED9663CF-8AFA-BD27-2CE3-C7BA9BF93A94}"/>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636331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15</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graphicFrame>
        <p:nvGraphicFramePr>
          <p:cNvPr id="1312" name="Content Placeholder"/>
          <p:cNvGraphicFramePr/>
          <p:nvPr/>
        </p:nvGraphicFramePr>
        <p:xfrm>
          <a:off x="606867" y="2709608"/>
          <a:ext cx="21991876" cy="4427537"/>
        </p:xfrm>
        <a:graphic>
          <a:graphicData uri="http://schemas.openxmlformats.org/drawingml/2006/table">
            <a:tbl>
              <a:tblPr firstRow="1">
                <a:tableStyleId>{4C3C2611-4C71-4FC5-86AE-919BDF0F9419}</a:tableStyleId>
              </a:tblPr>
              <a:tblGrid>
                <a:gridCol w="4827781">
                  <a:extLst>
                    <a:ext uri="{9D8B030D-6E8A-4147-A177-3AD203B41FA5}">
                      <a16:colId xmlns:a16="http://schemas.microsoft.com/office/drawing/2014/main" val="20000"/>
                    </a:ext>
                  </a:extLst>
                </a:gridCol>
                <a:gridCol w="3141409">
                  <a:extLst>
                    <a:ext uri="{9D8B030D-6E8A-4147-A177-3AD203B41FA5}">
                      <a16:colId xmlns:a16="http://schemas.microsoft.com/office/drawing/2014/main" val="20001"/>
                    </a:ext>
                  </a:extLst>
                </a:gridCol>
                <a:gridCol w="3141409">
                  <a:extLst>
                    <a:ext uri="{9D8B030D-6E8A-4147-A177-3AD203B41FA5}">
                      <a16:colId xmlns:a16="http://schemas.microsoft.com/office/drawing/2014/main" val="20002"/>
                    </a:ext>
                  </a:extLst>
                </a:gridCol>
                <a:gridCol w="3141409">
                  <a:extLst>
                    <a:ext uri="{9D8B030D-6E8A-4147-A177-3AD203B41FA5}">
                      <a16:colId xmlns:a16="http://schemas.microsoft.com/office/drawing/2014/main" val="20003"/>
                    </a:ext>
                  </a:extLst>
                </a:gridCol>
                <a:gridCol w="7739868">
                  <a:extLst>
                    <a:ext uri="{9D8B030D-6E8A-4147-A177-3AD203B41FA5}">
                      <a16:colId xmlns:a16="http://schemas.microsoft.com/office/drawing/2014/main" val="20004"/>
                    </a:ext>
                  </a:extLst>
                </a:gridCol>
              </a:tblGrid>
              <a:tr h="808037">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Your Entitlement</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Status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Usage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First Subscribed</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dirty="0">
                          <a:solidFill>
                            <a:srgbClr val="FFFFFF"/>
                          </a:solidFill>
                          <a:latin typeface="IBM Plex Sans"/>
                          <a:ea typeface="IBM Plex Sans"/>
                          <a:cs typeface="IBM Plex Sans"/>
                          <a:sym typeface="IBM Plex Sans"/>
                        </a:rPr>
                        <a:t>Existing use-case?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23900">
                <a:tc>
                  <a:txBody>
                    <a:bodyPr/>
                    <a:lstStyle/>
                    <a:p>
                      <a:pPr algn="l" defTabSz="2438400">
                        <a:spcBef>
                          <a:spcPts val="1200"/>
                        </a:spcBef>
                        <a:defRPr sz="1800"/>
                      </a:pPr>
                      <a:r>
                        <a:rPr sz="2400" dirty="0">
                          <a:latin typeface="IBM Plex Sans"/>
                          <a:ea typeface="IBM Plex Sans"/>
                          <a:cs typeface="IBM Plex Sans"/>
                          <a:sym typeface="IBM Plex Sans"/>
                        </a:rPr>
                        <a:t>[Entitlement Name] </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[Status]</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[Date]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400">
                          <a:latin typeface="IBM Plex Sans"/>
                          <a:ea typeface="IBM Plex Sans"/>
                          <a:cs typeface="IBM Plex Sans"/>
                          <a:sym typeface="IBM Plex Sans"/>
                        </a:rPr>
                        <a:t>[Summary]</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2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23900">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400" i="1">
                          <a:latin typeface="IBM Plex Sans"/>
                          <a:ea typeface="IBM Plex Sans"/>
                          <a:cs typeface="IBM Plex Sans"/>
                          <a:sym typeface="IBM Plex Sans"/>
                        </a:defRPr>
                      </a:pPr>
                      <a:endParaRPr dirty="0"/>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313" name="Your current IBM entitlements"/>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Scope | </a:t>
            </a:r>
            <a:r>
              <a:rPr kumimoji="0" sz="6400" b="0" i="0" u="none" strike="noStrike" kern="0" cap="none" spc="0" normalizeH="0" baseline="0" noProof="0" dirty="0">
                <a:ln>
                  <a:noFill/>
                </a:ln>
                <a:solidFill>
                  <a:srgbClr val="000000"/>
                </a:solidFill>
                <a:effectLst/>
                <a:uLnTx/>
                <a:uFillTx/>
                <a:latin typeface="IBM Plex Sans"/>
                <a:sym typeface="IBM Plex Sans"/>
              </a:rPr>
              <a:t>Your current IBM entitlements</a:t>
            </a:r>
          </a:p>
        </p:txBody>
      </p:sp>
      <p:sp>
        <p:nvSpPr>
          <p:cNvPr id="1314" name="Star"/>
          <p:cNvSpPr/>
          <p:nvPr/>
        </p:nvSpPr>
        <p:spPr>
          <a:xfrm>
            <a:off x="9829800" y="5283717"/>
            <a:ext cx="6783391"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1315" name="Note to CSMer…"/>
          <p:cNvSpPr txBox="1"/>
          <p:nvPr/>
        </p:nvSpPr>
        <p:spPr>
          <a:xfrm>
            <a:off x="10091057" y="6262192"/>
            <a:ext cx="5910943"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800" b="1" i="0" u="none" strike="noStrike" kern="0" cap="none" spc="0" normalizeH="0" baseline="0" noProof="0" dirty="0">
                <a:ln>
                  <a:noFill/>
                </a:ln>
                <a:solidFill>
                  <a:srgbClr val="FFFFFF"/>
                </a:solidFill>
                <a:effectLst/>
                <a:uLnTx/>
                <a:uFillTx/>
                <a:latin typeface="IBM Plex Sans"/>
                <a:sym typeface="IBM Plex Sans"/>
              </a:rPr>
              <a:t>Note to </a:t>
            </a:r>
            <a:r>
              <a:rPr kumimoji="0" sz="2800" b="1" i="0" u="none" strike="noStrike" kern="0" cap="none" spc="0" normalizeH="0" baseline="0" noProof="0" dirty="0" err="1">
                <a:ln>
                  <a:noFill/>
                </a:ln>
                <a:solidFill>
                  <a:srgbClr val="FFFFFF"/>
                </a:solidFill>
                <a:effectLst/>
                <a:uLnTx/>
                <a:uFillTx/>
                <a:latin typeface="IBM Plex Sans"/>
                <a:sym typeface="IBM Plex Sans"/>
              </a:rPr>
              <a:t>CSMer</a:t>
            </a:r>
            <a:endParaRPr kumimoji="0" sz="2800" b="0" i="0" u="none" strike="noStrike" kern="0" cap="none" spc="0" normalizeH="0" baseline="0" noProof="0" dirty="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800" b="0" i="0" u="none" strike="noStrike" kern="0" cap="none" spc="0" normalizeH="0" baseline="0" noProof="0" dirty="0">
                <a:ln>
                  <a:noFill/>
                </a:ln>
                <a:solidFill>
                  <a:srgbClr val="FFFFFF"/>
                </a:solidFill>
                <a:effectLst/>
                <a:uLnTx/>
                <a:uFillTx/>
                <a:latin typeface="IBM Plex Sans"/>
                <a:sym typeface="IBM Plex Sans"/>
              </a:rPr>
              <a:t>Fill this in or paste a screenshot from </a:t>
            </a:r>
            <a:r>
              <a:rPr kumimoji="0" lang="en-AU" sz="2800" b="0" i="0" u="none" strike="noStrike" kern="0" cap="none" spc="0" normalizeH="0" baseline="0" noProof="0" dirty="0" err="1">
                <a:ln>
                  <a:noFill/>
                </a:ln>
                <a:solidFill>
                  <a:srgbClr val="FFFFFF"/>
                </a:solidFill>
                <a:effectLst/>
                <a:uLnTx/>
                <a:uFillTx/>
                <a:latin typeface="IBM Plex Sans"/>
                <a:sym typeface="IBM Plex Sans"/>
              </a:rPr>
              <a:t>Fastpass</a:t>
            </a:r>
            <a:endParaRPr lang="en-AU" sz="2800" dirty="0">
              <a:solidFill>
                <a:srgbClr val="FFFFFF"/>
              </a:solidFill>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lang="en-AU" sz="2800" dirty="0">
                <a:solidFill>
                  <a:srgbClr val="FFFFFF"/>
                </a:solidFill>
                <a:latin typeface="IBM Plex Sans"/>
                <a:sym typeface="IBM Plex Sans"/>
              </a:rPr>
              <a:t>Alignment with ELA/ TDL </a:t>
            </a:r>
            <a:endParaRPr kumimoji="0" sz="2800" b="0" i="0" u="none" strike="noStrike" kern="0" cap="none" spc="0" normalizeH="0" baseline="0" noProof="0" dirty="0">
              <a:ln>
                <a:noFill/>
              </a:ln>
              <a:solidFill>
                <a:srgbClr val="FFFFFF"/>
              </a:solidFill>
              <a:effectLst/>
              <a:uLnTx/>
              <a:uFillTx/>
              <a:latin typeface="IBM Plex Sans"/>
              <a:sym typeface="IBM Plex Sans"/>
            </a:endParaRP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5" y="164105"/>
            <a:ext cx="1460258" cy="1096702"/>
          </a:xfrm>
          <a:prstGeom prst="rect">
            <a:avLst/>
          </a:prstGeom>
        </p:spPr>
      </p:pic>
      <p:sp>
        <p:nvSpPr>
          <p:cNvPr id="2" name="TextBox 1">
            <a:extLst>
              <a:ext uri="{FF2B5EF4-FFF2-40B4-BE49-F238E27FC236}">
                <a16:creationId xmlns:a16="http://schemas.microsoft.com/office/drawing/2014/main" id="{829E3798-C5CB-E2B5-0DE0-7279CF669CEE}"/>
              </a:ext>
            </a:extLst>
          </p:cNvPr>
          <p:cNvSpPr txBox="1"/>
          <p:nvPr/>
        </p:nvSpPr>
        <p:spPr>
          <a:xfrm>
            <a:off x="606867" y="7564579"/>
            <a:ext cx="49825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DD/MM/YY</a:t>
            </a:r>
          </a:p>
        </p:txBody>
      </p:sp>
      <p:sp>
        <p:nvSpPr>
          <p:cNvPr id="12" name="Process 11">
            <a:extLst>
              <a:ext uri="{FF2B5EF4-FFF2-40B4-BE49-F238E27FC236}">
                <a16:creationId xmlns:a16="http://schemas.microsoft.com/office/drawing/2014/main" id="{3165A710-C4EC-220C-3D5D-967D7202CC45}"/>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83598187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20"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21" name="Slide Number"/>
          <p:cNvSpPr txBox="1">
            <a:spLocks noGrp="1"/>
          </p:cNvSpPr>
          <p:nvPr>
            <p:ph type="sldNum" sz="quarter" idx="2"/>
          </p:nvPr>
        </p:nvSpPr>
        <p:spPr>
          <a:xfrm>
            <a:off x="23140772" y="12598399"/>
            <a:ext cx="297181" cy="508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16</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22" name="Goals:…"/>
          <p:cNvSpPr txBox="1"/>
          <p:nvPr/>
        </p:nvSpPr>
        <p:spPr>
          <a:xfrm>
            <a:off x="823730" y="2857054"/>
            <a:ext cx="1085452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Goals: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 do you want to achieve with your IBM entitlements?</a:t>
            </a:r>
          </a:p>
        </p:txBody>
      </p:sp>
      <p:sp>
        <p:nvSpPr>
          <p:cNvPr id="1323" name="Working well:…"/>
          <p:cNvSpPr txBox="1"/>
          <p:nvPr/>
        </p:nvSpPr>
        <p:spPr>
          <a:xfrm>
            <a:off x="13008134" y="2857054"/>
            <a:ext cx="10669510"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What's working well with your entitlements?</a:t>
            </a:r>
          </a:p>
        </p:txBody>
      </p:sp>
      <p:sp>
        <p:nvSpPr>
          <p:cNvPr id="1324"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Your current IBM entitlements</a:t>
            </a:r>
          </a:p>
        </p:txBody>
      </p:sp>
      <p:sp>
        <p:nvSpPr>
          <p:cNvPr id="1325" name="Goal"/>
          <p:cNvSpPr/>
          <p:nvPr/>
        </p:nvSpPr>
        <p:spPr>
          <a:xfrm>
            <a:off x="3663219"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6" name="Goal"/>
          <p:cNvSpPr/>
          <p:nvPr/>
        </p:nvSpPr>
        <p:spPr>
          <a:xfrm>
            <a:off x="6287338"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7" name="Goal"/>
          <p:cNvSpPr/>
          <p:nvPr/>
        </p:nvSpPr>
        <p:spPr>
          <a:xfrm>
            <a:off x="8911456" y="445476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28" name="[Fill in with what you know about the customer’s goals.]"/>
          <p:cNvSpPr/>
          <p:nvPr/>
        </p:nvSpPr>
        <p:spPr>
          <a:xfrm>
            <a:off x="1039101" y="4456643"/>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[Fill in with what you know about the customer’s goals.]</a:t>
            </a:r>
          </a:p>
        </p:txBody>
      </p:sp>
      <p:sp>
        <p:nvSpPr>
          <p:cNvPr id="1329" name="Goal"/>
          <p:cNvSpPr/>
          <p:nvPr/>
        </p:nvSpPr>
        <p:spPr>
          <a:xfrm>
            <a:off x="1039101"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0" name="Goal"/>
          <p:cNvSpPr/>
          <p:nvPr/>
        </p:nvSpPr>
        <p:spPr>
          <a:xfrm>
            <a:off x="3663219" y="7126445"/>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1" name="Goal"/>
          <p:cNvSpPr/>
          <p:nvPr/>
        </p:nvSpPr>
        <p:spPr>
          <a:xfrm>
            <a:off x="6287338"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2" name="Goal"/>
          <p:cNvSpPr/>
          <p:nvPr/>
        </p:nvSpPr>
        <p:spPr>
          <a:xfrm>
            <a:off x="8911456" y="7122918"/>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3" name="Goal"/>
          <p:cNvSpPr/>
          <p:nvPr/>
        </p:nvSpPr>
        <p:spPr>
          <a:xfrm>
            <a:off x="1039101"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4" name="Goal"/>
          <p:cNvSpPr/>
          <p:nvPr/>
        </p:nvSpPr>
        <p:spPr>
          <a:xfrm>
            <a:off x="3663219" y="9790843"/>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5" name="Goal"/>
          <p:cNvSpPr/>
          <p:nvPr/>
        </p:nvSpPr>
        <p:spPr>
          <a:xfrm>
            <a:off x="6287338"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6" name="Goal"/>
          <p:cNvSpPr/>
          <p:nvPr/>
        </p:nvSpPr>
        <p:spPr>
          <a:xfrm>
            <a:off x="8911456" y="9787316"/>
            <a:ext cx="2286001" cy="2286001"/>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Goal</a:t>
            </a:r>
          </a:p>
        </p:txBody>
      </p:sp>
      <p:sp>
        <p:nvSpPr>
          <p:cNvPr id="1337" name="+"/>
          <p:cNvSpPr/>
          <p:nvPr/>
        </p:nvSpPr>
        <p:spPr>
          <a:xfrm>
            <a:off x="15834636"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8" name="+"/>
          <p:cNvSpPr/>
          <p:nvPr/>
        </p:nvSpPr>
        <p:spPr>
          <a:xfrm>
            <a:off x="18458755"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39" name="+"/>
          <p:cNvSpPr/>
          <p:nvPr/>
        </p:nvSpPr>
        <p:spPr>
          <a:xfrm>
            <a:off x="21082872" y="445476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0" name="+"/>
          <p:cNvSpPr/>
          <p:nvPr/>
        </p:nvSpPr>
        <p:spPr>
          <a:xfrm>
            <a:off x="13210517" y="4456643"/>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1" name="+"/>
          <p:cNvSpPr/>
          <p:nvPr/>
        </p:nvSpPr>
        <p:spPr>
          <a:xfrm>
            <a:off x="13210517"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2" name="+"/>
          <p:cNvSpPr/>
          <p:nvPr/>
        </p:nvSpPr>
        <p:spPr>
          <a:xfrm>
            <a:off x="15834636" y="7126445"/>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3" name="+"/>
          <p:cNvSpPr/>
          <p:nvPr/>
        </p:nvSpPr>
        <p:spPr>
          <a:xfrm>
            <a:off x="18458755"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4" name="+"/>
          <p:cNvSpPr/>
          <p:nvPr/>
        </p:nvSpPr>
        <p:spPr>
          <a:xfrm>
            <a:off x="21082872" y="7122918"/>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5" name="+"/>
          <p:cNvSpPr/>
          <p:nvPr/>
        </p:nvSpPr>
        <p:spPr>
          <a:xfrm>
            <a:off x="13210517"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6" name="+"/>
          <p:cNvSpPr/>
          <p:nvPr/>
        </p:nvSpPr>
        <p:spPr>
          <a:xfrm>
            <a:off x="15834636" y="9790843"/>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7" name="+"/>
          <p:cNvSpPr/>
          <p:nvPr/>
        </p:nvSpPr>
        <p:spPr>
          <a:xfrm>
            <a:off x="18458755"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8" name="+"/>
          <p:cNvSpPr/>
          <p:nvPr/>
        </p:nvSpPr>
        <p:spPr>
          <a:xfrm>
            <a:off x="21082872" y="9787316"/>
            <a:ext cx="2286001" cy="2286001"/>
          </a:xfrm>
          <a:prstGeom prst="rect">
            <a:avLst/>
          </a:prstGeom>
          <a:solidFill>
            <a:srgbClr val="9EF0F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49"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0" name="Note to CSMer…"/>
          <p:cNvSpPr txBox="1"/>
          <p:nvPr/>
        </p:nvSpPr>
        <p:spPr>
          <a:xfrm>
            <a:off x="20110251" y="1360137"/>
            <a:ext cx="2490471"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Pre-fill this with what you know and then update with the customer.</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17</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355" name="Your current IBM entitlement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Your current IBM entitlements</a:t>
            </a:r>
          </a:p>
        </p:txBody>
      </p:sp>
      <p:sp>
        <p:nvSpPr>
          <p:cNvPr id="1356" name="Rectangle"/>
          <p:cNvSpPr/>
          <p:nvPr/>
        </p:nvSpPr>
        <p:spPr>
          <a:xfrm>
            <a:off x="12817634" y="2805036"/>
            <a:ext cx="10970097"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7" name="Rectangle"/>
          <p:cNvSpPr/>
          <p:nvPr/>
        </p:nvSpPr>
        <p:spPr>
          <a:xfrm>
            <a:off x="633230" y="2805036"/>
            <a:ext cx="10970098" cy="9500060"/>
          </a:xfrm>
          <a:prstGeom prst="rect">
            <a:avLst/>
          </a:prstGeom>
          <a:solidFill>
            <a:srgbClr val="FFFFFF"/>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358" name="Not working well:…"/>
          <p:cNvSpPr txBox="1"/>
          <p:nvPr/>
        </p:nvSpPr>
        <p:spPr>
          <a:xfrm>
            <a:off x="823730" y="2857054"/>
            <a:ext cx="10854522" cy="1041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Not working well: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What challenges are you having with your entitlements?</a:t>
            </a:r>
          </a:p>
        </p:txBody>
      </p:sp>
      <p:sp>
        <p:nvSpPr>
          <p:cNvPr id="1359" name="IBM Help:…"/>
          <p:cNvSpPr txBox="1"/>
          <p:nvPr/>
        </p:nvSpPr>
        <p:spPr>
          <a:xfrm>
            <a:off x="13008134" y="2857054"/>
            <a:ext cx="10669510" cy="1511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2800" b="1">
                <a:solidFill>
                  <a:srgbClr val="0F62FE"/>
                </a:solidFill>
                <a:latin typeface="IBM Plex Sans"/>
                <a:ea typeface="IBM Plex Sans"/>
                <a:cs typeface="IBM Plex Sans"/>
                <a:sym typeface="IBM Plex Sans"/>
              </a:defRPr>
            </a:pPr>
            <a:r>
              <a:rPr kumimoji="0" sz="2800" b="1" i="0" u="none" strike="noStrike" kern="0" cap="none" spc="0" normalizeH="0" baseline="0" noProof="0">
                <a:ln>
                  <a:noFill/>
                </a:ln>
                <a:solidFill>
                  <a:srgbClr val="0F62FE"/>
                </a:solidFill>
                <a:effectLst/>
                <a:uLnTx/>
                <a:uFillTx/>
                <a:latin typeface="IBM Plex Sans"/>
                <a:sym typeface="IBM Plex Sans"/>
              </a:rPr>
              <a:t>IBM Help: </a:t>
            </a:r>
          </a:p>
          <a:p>
            <a:pPr marL="0" marR="0" lvl="0" indent="0" algn="l" defTabSz="2438338" rtl="0" eaLnBrk="1" fontAlgn="auto" latinLnBrk="0" hangingPunct="0">
              <a:lnSpc>
                <a:spcPct val="100000"/>
              </a:lnSpc>
              <a:spcBef>
                <a:spcPts val="0"/>
              </a:spcBef>
              <a:spcAft>
                <a:spcPts val="0"/>
              </a:spcAft>
              <a:buClrTx/>
              <a:buSzTx/>
              <a:buFontTx/>
              <a:buNone/>
              <a:tabLst/>
              <a:defRPr sz="2800">
                <a:solidFill>
                  <a:srgbClr val="000000"/>
                </a:solidFill>
                <a:latin typeface="IBM Plex Sans"/>
                <a:ea typeface="IBM Plex Sans"/>
                <a:cs typeface="IBM Plex Sans"/>
                <a:sym typeface="IBM Plex Sans"/>
              </a:defRPr>
            </a:pPr>
            <a:r>
              <a:rPr kumimoji="0" sz="2800" b="0" i="0" u="none" strike="noStrike" kern="0" cap="none" spc="0" normalizeH="0" baseline="0" noProof="0">
                <a:ln>
                  <a:noFill/>
                </a:ln>
                <a:solidFill>
                  <a:srgbClr val="000000"/>
                </a:solidFill>
                <a:effectLst/>
                <a:uLnTx/>
                <a:uFillTx/>
                <a:latin typeface="IBM Plex Sans"/>
                <a:sym typeface="IBM Plex Sans"/>
              </a:rPr>
              <a:t>How can IBM help you with your challenges? </a:t>
            </a:r>
            <a:br>
              <a:rPr kumimoji="0" sz="2800" b="0" i="0" u="none" strike="noStrike" kern="0" cap="none" spc="0" normalizeH="0" baseline="0" noProof="0">
                <a:ln>
                  <a:noFill/>
                </a:ln>
                <a:solidFill>
                  <a:srgbClr val="000000"/>
                </a:solidFill>
                <a:effectLst/>
                <a:uLnTx/>
                <a:uFillTx/>
                <a:latin typeface="IBM Plex Sans"/>
                <a:sym typeface="IBM Plex Sans"/>
              </a:rPr>
            </a:br>
            <a:r>
              <a:rPr kumimoji="0" sz="2800" b="0" i="0" u="none" strike="noStrike" kern="0" cap="none" spc="0" normalizeH="0" baseline="0" noProof="0">
                <a:ln>
                  <a:noFill/>
                </a:ln>
                <a:solidFill>
                  <a:srgbClr val="000000"/>
                </a:solidFill>
                <a:effectLst/>
                <a:uLnTx/>
                <a:uFillTx/>
                <a:latin typeface="IBM Plex Sans"/>
                <a:sym typeface="IBM Plex Sans"/>
              </a:rPr>
              <a:t>(Use suggestions from the IBM CSM Tool Kit as needed.)</a:t>
            </a:r>
          </a:p>
        </p:txBody>
      </p:sp>
      <p:sp>
        <p:nvSpPr>
          <p:cNvPr id="1360" name="-"/>
          <p:cNvSpPr/>
          <p:nvPr/>
        </p:nvSpPr>
        <p:spPr>
          <a:xfrm>
            <a:off x="3663219"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1" name="-"/>
          <p:cNvSpPr/>
          <p:nvPr/>
        </p:nvSpPr>
        <p:spPr>
          <a:xfrm>
            <a:off x="6287338"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2" name="-"/>
          <p:cNvSpPr/>
          <p:nvPr/>
        </p:nvSpPr>
        <p:spPr>
          <a:xfrm>
            <a:off x="8911456" y="445476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3" name="-"/>
          <p:cNvSpPr/>
          <p:nvPr/>
        </p:nvSpPr>
        <p:spPr>
          <a:xfrm>
            <a:off x="1039101" y="4456643"/>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4" name="-"/>
          <p:cNvSpPr/>
          <p:nvPr/>
        </p:nvSpPr>
        <p:spPr>
          <a:xfrm>
            <a:off x="1039101"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5" name="-"/>
          <p:cNvSpPr/>
          <p:nvPr/>
        </p:nvSpPr>
        <p:spPr>
          <a:xfrm>
            <a:off x="3663219" y="7126445"/>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6" name="-"/>
          <p:cNvSpPr/>
          <p:nvPr/>
        </p:nvSpPr>
        <p:spPr>
          <a:xfrm>
            <a:off x="6287338"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7" name="-"/>
          <p:cNvSpPr/>
          <p:nvPr/>
        </p:nvSpPr>
        <p:spPr>
          <a:xfrm>
            <a:off x="8911456" y="7122918"/>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8" name="-"/>
          <p:cNvSpPr/>
          <p:nvPr/>
        </p:nvSpPr>
        <p:spPr>
          <a:xfrm>
            <a:off x="1039101"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69" name="-"/>
          <p:cNvSpPr/>
          <p:nvPr/>
        </p:nvSpPr>
        <p:spPr>
          <a:xfrm>
            <a:off x="3663219" y="9790843"/>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0" name="-"/>
          <p:cNvSpPr/>
          <p:nvPr/>
        </p:nvSpPr>
        <p:spPr>
          <a:xfrm>
            <a:off x="6287338"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1" name="-"/>
          <p:cNvSpPr/>
          <p:nvPr/>
        </p:nvSpPr>
        <p:spPr>
          <a:xfrm>
            <a:off x="8911456" y="9787316"/>
            <a:ext cx="2286001" cy="2286001"/>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a:t>
            </a:r>
          </a:p>
        </p:txBody>
      </p:sp>
      <p:sp>
        <p:nvSpPr>
          <p:cNvPr id="1372" name="Conduct a Framing Workshop to explore additional opportunities"/>
          <p:cNvSpPr/>
          <p:nvPr/>
        </p:nvSpPr>
        <p:spPr>
          <a:xfrm>
            <a:off x="15834636"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Framing Workshop to explore additional opportunities</a:t>
            </a:r>
          </a:p>
        </p:txBody>
      </p:sp>
      <p:sp>
        <p:nvSpPr>
          <p:cNvPr id="1373" name="Conduct a Technical Discovery Workshop"/>
          <p:cNvSpPr/>
          <p:nvPr/>
        </p:nvSpPr>
        <p:spPr>
          <a:xfrm>
            <a:off x="18458755"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Technical Discovery Workshop</a:t>
            </a:r>
          </a:p>
        </p:txBody>
      </p:sp>
      <p:sp>
        <p:nvSpPr>
          <p:cNvPr id="1374" name="Conduct a Modernization Workshop"/>
          <p:cNvSpPr/>
          <p:nvPr/>
        </p:nvSpPr>
        <p:spPr>
          <a:xfrm>
            <a:off x="21082872" y="445476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Conduct a Modernization Workshop</a:t>
            </a:r>
          </a:p>
        </p:txBody>
      </p:sp>
      <p:sp>
        <p:nvSpPr>
          <p:cNvPr id="1375" name="Co-create solutions to accelerate time to value"/>
          <p:cNvSpPr/>
          <p:nvPr/>
        </p:nvSpPr>
        <p:spPr>
          <a:xfrm>
            <a:off x="13210517" y="4456643"/>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Co-create solutions to accelerate time to value</a:t>
            </a:r>
          </a:p>
        </p:txBody>
      </p:sp>
      <p:sp>
        <p:nvSpPr>
          <p:cNvPr id="1376" name="Provide demonstrations to your team"/>
          <p:cNvSpPr/>
          <p:nvPr/>
        </p:nvSpPr>
        <p:spPr>
          <a:xfrm>
            <a:off x="13210517"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Provide demonstrations to your team</a:t>
            </a:r>
          </a:p>
        </p:txBody>
      </p:sp>
      <p:sp>
        <p:nvSpPr>
          <p:cNvPr id="1377" name="Validate architecture design"/>
          <p:cNvSpPr/>
          <p:nvPr/>
        </p:nvSpPr>
        <p:spPr>
          <a:xfrm>
            <a:off x="15834636" y="7126445"/>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Validate architecture design </a:t>
            </a:r>
          </a:p>
        </p:txBody>
      </p:sp>
      <p:sp>
        <p:nvSpPr>
          <p:cNvPr id="1378" name="Knowledge transfer / best practices"/>
          <p:cNvSpPr/>
          <p:nvPr/>
        </p:nvSpPr>
        <p:spPr>
          <a:xfrm>
            <a:off x="18458755"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Knowledge transfer / best practices</a:t>
            </a:r>
          </a:p>
        </p:txBody>
      </p:sp>
      <p:sp>
        <p:nvSpPr>
          <p:cNvPr id="1379" name="Option to help"/>
          <p:cNvSpPr/>
          <p:nvPr/>
        </p:nvSpPr>
        <p:spPr>
          <a:xfrm>
            <a:off x="21082872" y="7122918"/>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0" name="Option to help"/>
          <p:cNvSpPr/>
          <p:nvPr/>
        </p:nvSpPr>
        <p:spPr>
          <a:xfrm>
            <a:off x="13210517"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1" name="Option to help"/>
          <p:cNvSpPr/>
          <p:nvPr/>
        </p:nvSpPr>
        <p:spPr>
          <a:xfrm>
            <a:off x="15834636" y="9790843"/>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2" name="Option to help"/>
          <p:cNvSpPr/>
          <p:nvPr/>
        </p:nvSpPr>
        <p:spPr>
          <a:xfrm>
            <a:off x="18458755"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3" name="Option to help"/>
          <p:cNvSpPr/>
          <p:nvPr/>
        </p:nvSpPr>
        <p:spPr>
          <a:xfrm>
            <a:off x="21082872" y="9787316"/>
            <a:ext cx="2286001" cy="2286001"/>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defTabSz="825500">
              <a:defRPr sz="2000">
                <a:solidFill>
                  <a:srgbClr val="000000"/>
                </a:solidFill>
                <a:latin typeface="IBM Plex Sans"/>
                <a:ea typeface="IBM Plex Sans"/>
                <a:cs typeface="IBM Plex Sans"/>
                <a:sym typeface="IBM Plex Sans"/>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0000"/>
                </a:solidFill>
                <a:effectLst/>
                <a:uLnTx/>
                <a:uFillTx/>
                <a:latin typeface="IBM Plex Sans"/>
                <a:sym typeface="IBM Plex Sans"/>
              </a:rPr>
              <a:t>Option to help</a:t>
            </a:r>
          </a:p>
        </p:txBody>
      </p:sp>
      <p:sp>
        <p:nvSpPr>
          <p:cNvPr id="1384"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385" name="Note to CSMer…"/>
          <p:cNvSpPr txBox="1"/>
          <p:nvPr/>
        </p:nvSpPr>
        <p:spPr>
          <a:xfrm>
            <a:off x="20110251" y="1360137"/>
            <a:ext cx="2490471" cy="2540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dirty="0">
                <a:ln>
                  <a:noFill/>
                </a:ln>
                <a:solidFill>
                  <a:srgbClr val="FFFFFF"/>
                </a:solidFill>
                <a:effectLst/>
                <a:uLnTx/>
                <a:uFillTx/>
                <a:latin typeface="IBM Plex Sans"/>
                <a:sym typeface="IBM Plex Sans"/>
              </a:rPr>
              <a:t>Note to </a:t>
            </a:r>
            <a:r>
              <a:rPr kumimoji="0" sz="2400" b="1" i="0" u="none" strike="noStrike" kern="0" cap="none" spc="0" normalizeH="0" baseline="0" noProof="0" dirty="0" err="1">
                <a:ln>
                  <a:noFill/>
                </a:ln>
                <a:solidFill>
                  <a:srgbClr val="FFFFFF"/>
                </a:solidFill>
                <a:effectLst/>
                <a:uLnTx/>
                <a:uFillTx/>
                <a:latin typeface="IBM Plex Sans"/>
                <a:sym typeface="IBM Plex Sans"/>
              </a:rPr>
              <a:t>CSMer</a:t>
            </a:r>
            <a:endParaRPr kumimoji="0" sz="2400" b="0" i="0" u="none" strike="noStrike" kern="0" cap="none" spc="0" normalizeH="0" baseline="0" noProof="0" dirty="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dirty="0">
                <a:ln>
                  <a:noFill/>
                </a:ln>
                <a:solidFill>
                  <a:srgbClr val="FFFFFF"/>
                </a:solidFill>
                <a:effectLst/>
                <a:uLnTx/>
                <a:uFillTx/>
                <a:latin typeface="IBM Plex Sans"/>
                <a:sym typeface="IBM Plex Sans"/>
              </a:rPr>
              <a:t>Pre-fill this with what you know and then update with the customer.</a:t>
            </a:r>
          </a:p>
        </p:txBody>
      </p:sp>
      <p:sp>
        <p:nvSpPr>
          <p:cNvPr id="35" name="Star">
            <a:extLst>
              <a:ext uri="{FF2B5EF4-FFF2-40B4-BE49-F238E27FC236}">
                <a16:creationId xmlns:a16="http://schemas.microsoft.com/office/drawing/2014/main" id="{60FBFE99-3910-547E-C3F1-F7D83D159273}"/>
              </a:ext>
            </a:extLst>
          </p:cNvPr>
          <p:cNvSpPr/>
          <p:nvPr/>
        </p:nvSpPr>
        <p:spPr>
          <a:xfrm>
            <a:off x="13672408" y="-269205"/>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36" name="Note to CSMer…">
            <a:extLst>
              <a:ext uri="{FF2B5EF4-FFF2-40B4-BE49-F238E27FC236}">
                <a16:creationId xmlns:a16="http://schemas.microsoft.com/office/drawing/2014/main" id="{13AC3F61-E26C-EDC8-EA3B-79ABD45BB272}"/>
              </a:ext>
            </a:extLst>
          </p:cNvPr>
          <p:cNvSpPr txBox="1"/>
          <p:nvPr/>
        </p:nvSpPr>
        <p:spPr>
          <a:xfrm>
            <a:off x="14589400" y="837753"/>
            <a:ext cx="2490471"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400" b="1" i="0" u="none" strike="noStrike" kern="0" cap="none" spc="0" normalizeH="0" baseline="0" noProof="0" dirty="0">
                <a:ln>
                  <a:noFill/>
                </a:ln>
                <a:solidFill>
                  <a:srgbClr val="FFFFFF"/>
                </a:solidFill>
                <a:effectLst/>
                <a:uLnTx/>
                <a:uFillTx/>
                <a:latin typeface="IBM Plex Sans"/>
                <a:sym typeface="IBM Plex Sans"/>
              </a:rPr>
              <a:t>Consolidate the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Enablement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Plan (Next steps)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Not the focus of the meeting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lang="en-AU" b="1" dirty="0">
                <a:solidFill>
                  <a:srgbClr val="FFFFFF"/>
                </a:solidFill>
                <a:latin typeface="IBM Plex Sans"/>
                <a:sym typeface="IBM Plex Sans"/>
              </a:rPr>
              <a:t>Outlook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1 - No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2 - Internal engagement only</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3 - Client &amp; IBM engagement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4 - Hold your own meeting w/ client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5 - Trusted Advisor to Client</a:t>
            </a:r>
          </a:p>
        </p:txBody>
      </p:sp>
      <p:graphicFrame>
        <p:nvGraphicFramePr>
          <p:cNvPr id="12" name="Table 12">
            <a:extLst>
              <a:ext uri="{FF2B5EF4-FFF2-40B4-BE49-F238E27FC236}">
                <a16:creationId xmlns:a16="http://schemas.microsoft.com/office/drawing/2014/main" id="{AB5FF948-2AF3-4386-89EB-1441886D5BAB}"/>
              </a:ext>
            </a:extLst>
          </p:cNvPr>
          <p:cNvGraphicFramePr>
            <a:graphicFrameLocks noGrp="1"/>
          </p:cNvGraphicFramePr>
          <p:nvPr/>
        </p:nvGraphicFramePr>
        <p:xfrm>
          <a:off x="4748054" y="8851968"/>
          <a:ext cx="17986865" cy="4037450"/>
        </p:xfrm>
        <a:graphic>
          <a:graphicData uri="http://schemas.openxmlformats.org/drawingml/2006/table">
            <a:tbl>
              <a:tblPr firstRow="1" bandRow="1">
                <a:tableStyleId>{72833802-FEF1-4C79-8D5D-14CF1EAF98D9}</a:tableStyleId>
              </a:tblPr>
              <a:tblGrid>
                <a:gridCol w="11124758">
                  <a:extLst>
                    <a:ext uri="{9D8B030D-6E8A-4147-A177-3AD203B41FA5}">
                      <a16:colId xmlns:a16="http://schemas.microsoft.com/office/drawing/2014/main" val="3687184174"/>
                    </a:ext>
                  </a:extLst>
                </a:gridCol>
                <a:gridCol w="6862107">
                  <a:extLst>
                    <a:ext uri="{9D8B030D-6E8A-4147-A177-3AD203B41FA5}">
                      <a16:colId xmlns:a16="http://schemas.microsoft.com/office/drawing/2014/main" val="2336347590"/>
                    </a:ext>
                  </a:extLst>
                </a:gridCol>
              </a:tblGrid>
              <a:tr h="599187">
                <a:tc>
                  <a:txBody>
                    <a:bodyPr/>
                    <a:lstStyle/>
                    <a:p>
                      <a:pPr lvl="0" algn="l">
                        <a:buNone/>
                      </a:pPr>
                      <a:r>
                        <a:rPr lang="en-US" sz="2800" b="1" dirty="0">
                          <a:solidFill>
                            <a:schemeClr val="bg1"/>
                          </a:solidFill>
                          <a:latin typeface="+mn-lt"/>
                        </a:rPr>
                        <a:t>Action Plan </a:t>
                      </a:r>
                    </a:p>
                  </a:txBody>
                  <a:tcPr marL="182880" marR="182880" marT="91440" marB="91440" anchor="ctr">
                    <a:solidFill>
                      <a:srgbClr val="0F62FE"/>
                    </a:solidFill>
                  </a:tcPr>
                </a:tc>
                <a:tc>
                  <a:txBody>
                    <a:bodyPr/>
                    <a:lstStyle/>
                    <a:p>
                      <a:pPr marL="0" marR="0" lvl="0" indent="0" algn="l" defTabSz="966828"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mn-lt"/>
                        </a:rPr>
                        <a:t>Risks </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p>
                      <a:pPr marL="228600" indent="-228600">
                        <a:buFont typeface="+mj-lt"/>
                        <a:buAutoNum type="arabicPeriod"/>
                      </a:pPr>
                      <a:r>
                        <a:rPr lang="en-US" sz="2400" dirty="0">
                          <a:latin typeface="IBM Plex Sans" panose="020B0503050203000203" pitchFamily="34" charset="0"/>
                        </a:rPr>
                        <a:t>…</a:t>
                      </a: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1713925">
                <a:tc gridSpan="2">
                  <a:txBody>
                    <a:bodyPr/>
                    <a:lstStyle/>
                    <a:p>
                      <a:pPr marL="0" indent="0">
                        <a:buFontTx/>
                        <a:buNone/>
                      </a:pPr>
                      <a:r>
                        <a:rPr lang="en-US" sz="2800" dirty="0">
                          <a:latin typeface="IBM Plex Sans" panose="020B0503050203000203" pitchFamily="34" charset="0"/>
                        </a:rPr>
                        <a:t>NEXT STEPS </a:t>
                      </a:r>
                    </a:p>
                  </a:txBody>
                  <a:tcPr marL="182880" marR="182880" marT="91440" marB="91440">
                    <a:solidFill>
                      <a:schemeClr val="bg1"/>
                    </a:solidFill>
                  </a:tcPr>
                </a:tc>
                <a:tc hMerge="1">
                  <a:txBody>
                    <a:bodyPr/>
                    <a:lstStyle/>
                    <a:p>
                      <a:endParaRPr lang="en-US" sz="1100" dirty="0">
                        <a:latin typeface="IBM Plex Sans" panose="020B0503050203000203" pitchFamily="34" charset="0"/>
                      </a:endParaRPr>
                    </a:p>
                  </a:txBody>
                  <a:tcPr>
                    <a:solidFill>
                      <a:schemeClr val="bg1"/>
                    </a:solidFill>
                  </a:tcPr>
                </a:tc>
                <a:extLst>
                  <a:ext uri="{0D108BD9-81ED-4DB2-BD59-A6C34878D82A}">
                    <a16:rowId xmlns:a16="http://schemas.microsoft.com/office/drawing/2014/main" val="2394350944"/>
                  </a:ext>
                </a:extLst>
              </a:tr>
            </a:tbl>
          </a:graphicData>
        </a:graphic>
      </p:graphicFrame>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153110" y="339423"/>
            <a:ext cx="21728516" cy="1093710"/>
          </a:xfrm>
        </p:spPr>
        <p:txBody>
          <a:bodyPr/>
          <a:lstStyle/>
          <a:p>
            <a:r>
              <a:rPr lang="en-AU" dirty="0"/>
              <a:t>Cases Overview | Action Plan</a:t>
            </a:r>
            <a:br>
              <a:rPr lang="en-AU" dirty="0"/>
            </a:br>
            <a:r>
              <a:rPr lang="en-AU" sz="4400" dirty="0"/>
              <a:t>Background Info</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CTL : Client Technical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SCL: Software Client Lead </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STA: Software Technical Architect</a:t>
            </a:r>
          </a:p>
          <a:p>
            <a:pPr marL="0" marR="0" lvl="0" indent="0" algn="l" defTabSz="1828800" rtl="0" eaLnBrk="1" fontAlgn="auto" latinLnBrk="0" hangingPunct="1">
              <a:lnSpc>
                <a:spcPct val="100000"/>
              </a:lnSpc>
              <a:spcBef>
                <a:spcPts val="0"/>
              </a:spcBef>
              <a:spcAft>
                <a:spcPts val="0"/>
              </a:spcAft>
              <a:buClrTx/>
              <a:buSzTx/>
              <a:buFontTx/>
              <a:buNone/>
              <a:tabLst/>
              <a:defRPr/>
            </a:pPr>
            <a:r>
              <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SDL: Software Deployment Lead </a:t>
            </a:r>
          </a:p>
          <a:p>
            <a:pPr marL="0" marR="0" lvl="0" indent="0" algn="l" defTabSz="1828800" rtl="0" eaLnBrk="1" fontAlgn="auto" latinLnBrk="0" hangingPunct="1">
              <a:lnSpc>
                <a:spcPct val="100000"/>
              </a:lnSpc>
              <a:spcBef>
                <a:spcPts val="0"/>
              </a:spcBef>
              <a:spcAft>
                <a:spcPts val="0"/>
              </a:spcAft>
              <a:buClrTx/>
              <a:buSzTx/>
              <a:buFontTx/>
              <a:buNone/>
              <a:tabLst/>
              <a:defRPr/>
            </a:pPr>
            <a:endParaRPr kumimoji="0" lang="en-AU" sz="1600" b="0" i="1" u="none" strike="noStrike" kern="120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endParaRPr>
          </a:p>
        </p:txBody>
      </p:sp>
      <p:pic>
        <p:nvPicPr>
          <p:cNvPr id="14" name="Picture 13">
            <a:extLst>
              <a:ext uri="{FF2B5EF4-FFF2-40B4-BE49-F238E27FC236}">
                <a16:creationId xmlns:a16="http://schemas.microsoft.com/office/drawing/2014/main" id="{0710731A-A695-891B-0848-964AE72E1528}"/>
              </a:ext>
            </a:extLst>
          </p:cNvPr>
          <p:cNvPicPr>
            <a:picLocks noChangeAspect="1"/>
          </p:cNvPicPr>
          <p:nvPr/>
        </p:nvPicPr>
        <p:blipFill>
          <a:blip r:embed="rId3"/>
          <a:stretch>
            <a:fillRect/>
          </a:stretch>
        </p:blipFill>
        <p:spPr>
          <a:xfrm>
            <a:off x="19211455" y="164105"/>
            <a:ext cx="1460258" cy="1096702"/>
          </a:xfrm>
          <a:prstGeom prst="rect">
            <a:avLst/>
          </a:prstGeom>
        </p:spPr>
      </p:pic>
      <p:graphicFrame>
        <p:nvGraphicFramePr>
          <p:cNvPr id="9" name="Table 12">
            <a:extLst>
              <a:ext uri="{FF2B5EF4-FFF2-40B4-BE49-F238E27FC236}">
                <a16:creationId xmlns:a16="http://schemas.microsoft.com/office/drawing/2014/main" id="{D26CF672-12B6-ABE6-C93C-6D424DC1ADD9}"/>
              </a:ext>
            </a:extLst>
          </p:cNvPr>
          <p:cNvGraphicFramePr>
            <a:graphicFrameLocks noGrp="1"/>
          </p:cNvGraphicFramePr>
          <p:nvPr/>
        </p:nvGraphicFramePr>
        <p:xfrm>
          <a:off x="4780893" y="6374615"/>
          <a:ext cx="17986865" cy="2323525"/>
        </p:xfrm>
        <a:graphic>
          <a:graphicData uri="http://schemas.openxmlformats.org/drawingml/2006/table">
            <a:tbl>
              <a:tblPr firstRow="1" bandRow="1">
                <a:tableStyleId>{72833802-FEF1-4C79-8D5D-14CF1EAF98D9}</a:tableStyleId>
              </a:tblPr>
              <a:tblGrid>
                <a:gridCol w="4363107">
                  <a:extLst>
                    <a:ext uri="{9D8B030D-6E8A-4147-A177-3AD203B41FA5}">
                      <a16:colId xmlns:a16="http://schemas.microsoft.com/office/drawing/2014/main" val="2499940331"/>
                    </a:ext>
                  </a:extLst>
                </a:gridCol>
                <a:gridCol w="3852421">
                  <a:extLst>
                    <a:ext uri="{9D8B030D-6E8A-4147-A177-3AD203B41FA5}">
                      <a16:colId xmlns:a16="http://schemas.microsoft.com/office/drawing/2014/main" val="2336347590"/>
                    </a:ext>
                  </a:extLst>
                </a:gridCol>
                <a:gridCol w="2829833">
                  <a:extLst>
                    <a:ext uri="{9D8B030D-6E8A-4147-A177-3AD203B41FA5}">
                      <a16:colId xmlns:a16="http://schemas.microsoft.com/office/drawing/2014/main" val="3681290578"/>
                    </a:ext>
                  </a:extLst>
                </a:gridCol>
                <a:gridCol w="6941504">
                  <a:extLst>
                    <a:ext uri="{9D8B030D-6E8A-4147-A177-3AD203B41FA5}">
                      <a16:colId xmlns:a16="http://schemas.microsoft.com/office/drawing/2014/main" val="2899797038"/>
                    </a:ext>
                  </a:extLst>
                </a:gridCol>
              </a:tblGrid>
              <a:tr h="599187">
                <a:tc>
                  <a:txBody>
                    <a:bodyPr/>
                    <a:lstStyle/>
                    <a:p>
                      <a:pPr lvl="0" algn="l">
                        <a:buNone/>
                      </a:pPr>
                      <a:r>
                        <a:rPr lang="en-US" sz="2800" b="1" dirty="0">
                          <a:solidFill>
                            <a:schemeClr val="bg1"/>
                          </a:solidFill>
                          <a:latin typeface="+mn-lt"/>
                        </a:rPr>
                        <a:t>Issue Description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 - 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Business Impact</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 – Date DD/MM/YY</a:t>
                      </a:r>
                    </a:p>
                  </a:txBody>
                  <a:tcPr marL="182880" marR="182880" marT="91440" marB="91440" anchor="ctr">
                    <a:solidFill>
                      <a:srgbClr val="0F62FE"/>
                    </a:solidFill>
                  </a:tcPr>
                </a:tc>
                <a:extLst>
                  <a:ext uri="{0D108BD9-81ED-4DB2-BD59-A6C34878D82A}">
                    <a16:rowId xmlns:a16="http://schemas.microsoft.com/office/drawing/2014/main" val="3101948352"/>
                  </a:ext>
                </a:extLst>
              </a:tr>
              <a:tr h="1713925">
                <a:tc>
                  <a:txBody>
                    <a:bodyPr/>
                    <a:lstStyle/>
                    <a:p>
                      <a:endParaRPr lang="en-US" sz="2200" b="0" dirty="0">
                        <a:solidFill>
                          <a:schemeClr val="tx1"/>
                        </a:solidFill>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tc>
                  <a:txBody>
                    <a:bodyPr/>
                    <a:lstStyle/>
                    <a:p>
                      <a:endParaRPr lang="en-US" sz="2200" dirty="0">
                        <a:latin typeface="+mn-lt"/>
                      </a:endParaRPr>
                    </a:p>
                  </a:txBody>
                  <a:tcPr marL="182880" marR="182880" marT="91440" marB="91440">
                    <a:solidFill>
                      <a:schemeClr val="bg1"/>
                    </a:solidFill>
                  </a:tcPr>
                </a:tc>
                <a:extLst>
                  <a:ext uri="{0D108BD9-81ED-4DB2-BD59-A6C34878D82A}">
                    <a16:rowId xmlns:a16="http://schemas.microsoft.com/office/drawing/2014/main" val="4212223845"/>
                  </a:ext>
                </a:extLst>
              </a:tr>
            </a:tbl>
          </a:graphicData>
        </a:graphic>
      </p:graphicFrame>
      <p:grpSp>
        <p:nvGrpSpPr>
          <p:cNvPr id="16" name="Group 15">
            <a:extLst>
              <a:ext uri="{FF2B5EF4-FFF2-40B4-BE49-F238E27FC236}">
                <a16:creationId xmlns:a16="http://schemas.microsoft.com/office/drawing/2014/main" id="{0BEEDD9B-1E77-CED4-B54C-7BD7EBC52783}"/>
              </a:ext>
            </a:extLst>
          </p:cNvPr>
          <p:cNvGrpSpPr/>
          <p:nvPr/>
        </p:nvGrpSpPr>
        <p:grpSpPr>
          <a:xfrm>
            <a:off x="17077122" y="157628"/>
            <a:ext cx="1848836" cy="1259544"/>
            <a:chOff x="8076352" y="86794"/>
            <a:chExt cx="924418" cy="629772"/>
          </a:xfrm>
        </p:grpSpPr>
        <p:pic>
          <p:nvPicPr>
            <p:cNvPr id="4" name="Picture 3" descr="A picture containing electronics, loudspeaker&#10;&#10;Description automatically generated">
              <a:extLst>
                <a:ext uri="{FF2B5EF4-FFF2-40B4-BE49-F238E27FC236}">
                  <a16:creationId xmlns:a16="http://schemas.microsoft.com/office/drawing/2014/main" id="{B26BB2B2-7E22-1321-641E-4AA2179A41F3}"/>
                </a:ext>
              </a:extLst>
            </p:cNvPr>
            <p:cNvPicPr>
              <a:picLocks noChangeAspect="1"/>
            </p:cNvPicPr>
            <p:nvPr/>
          </p:nvPicPr>
          <p:blipFill>
            <a:blip r:embed="rId4"/>
            <a:stretch>
              <a:fillRect/>
            </a:stretch>
          </p:blipFill>
          <p:spPr>
            <a:xfrm>
              <a:off x="8076352" y="86794"/>
              <a:ext cx="373328" cy="622969"/>
            </a:xfrm>
            <a:prstGeom prst="rect">
              <a:avLst/>
            </a:prstGeom>
          </p:spPr>
        </p:pic>
        <p:pic>
          <p:nvPicPr>
            <p:cNvPr id="6" name="Picture 5">
              <a:extLst>
                <a:ext uri="{FF2B5EF4-FFF2-40B4-BE49-F238E27FC236}">
                  <a16:creationId xmlns:a16="http://schemas.microsoft.com/office/drawing/2014/main" id="{670FD3C0-5968-FE84-8197-65976FE21C50}"/>
                </a:ext>
              </a:extLst>
            </p:cNvPr>
            <p:cNvPicPr>
              <a:picLocks noChangeAspect="1"/>
            </p:cNvPicPr>
            <p:nvPr/>
          </p:nvPicPr>
          <p:blipFill>
            <a:blip r:embed="rId5"/>
            <a:stretch>
              <a:fillRect/>
            </a:stretch>
          </p:blipFill>
          <p:spPr>
            <a:xfrm>
              <a:off x="8401735" y="97932"/>
              <a:ext cx="272737" cy="607496"/>
            </a:xfrm>
            <a:prstGeom prst="rect">
              <a:avLst/>
            </a:prstGeom>
          </p:spPr>
        </p:pic>
        <p:pic>
          <p:nvPicPr>
            <p:cNvPr id="11" name="Picture 10">
              <a:extLst>
                <a:ext uri="{FF2B5EF4-FFF2-40B4-BE49-F238E27FC236}">
                  <a16:creationId xmlns:a16="http://schemas.microsoft.com/office/drawing/2014/main" id="{16F6B478-50FE-E9EB-2693-22C2AE8E2708}"/>
                </a:ext>
              </a:extLst>
            </p:cNvPr>
            <p:cNvPicPr>
              <a:picLocks noChangeAspect="1"/>
            </p:cNvPicPr>
            <p:nvPr/>
          </p:nvPicPr>
          <p:blipFill>
            <a:blip r:embed="rId6"/>
            <a:stretch>
              <a:fillRect/>
            </a:stretch>
          </p:blipFill>
          <p:spPr>
            <a:xfrm>
              <a:off x="8673202" y="86794"/>
              <a:ext cx="327568" cy="629772"/>
            </a:xfrm>
            <a:prstGeom prst="rect">
              <a:avLst/>
            </a:prstGeom>
          </p:spPr>
        </p:pic>
      </p:grpSp>
      <p:sp>
        <p:nvSpPr>
          <p:cNvPr id="19" name="Star">
            <a:extLst>
              <a:ext uri="{FF2B5EF4-FFF2-40B4-BE49-F238E27FC236}">
                <a16:creationId xmlns:a16="http://schemas.microsoft.com/office/drawing/2014/main" id="{F1FFBEE5-45E4-BA9D-5FD5-A23575486561}"/>
              </a:ext>
            </a:extLst>
          </p:cNvPr>
          <p:cNvSpPr/>
          <p:nvPr/>
        </p:nvSpPr>
        <p:spPr>
          <a:xfrm>
            <a:off x="10349793" y="143443"/>
            <a:ext cx="6783391" cy="38593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 name="Note to CSMer…">
            <a:extLst>
              <a:ext uri="{FF2B5EF4-FFF2-40B4-BE49-F238E27FC236}">
                <a16:creationId xmlns:a16="http://schemas.microsoft.com/office/drawing/2014/main" id="{1552B263-787E-DBF2-34E9-E9F99F64EFB5}"/>
              </a:ext>
            </a:extLst>
          </p:cNvPr>
          <p:cNvSpPr txBox="1"/>
          <p:nvPr/>
        </p:nvSpPr>
        <p:spPr>
          <a:xfrm>
            <a:off x="10756365" y="1349715"/>
            <a:ext cx="5910943"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Access to case view for update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On cases related to  CSM deployment </a:t>
            </a:r>
          </a:p>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lang="en-AU" sz="2800" b="1" i="0" u="none" strike="noStrike" kern="0" cap="none" spc="0" normalizeH="0" baseline="0" noProof="0" dirty="0" err="1">
                <a:ln>
                  <a:noFill/>
                </a:ln>
                <a:solidFill>
                  <a:srgbClr val="FFFFFF"/>
                </a:solidFill>
                <a:effectLst/>
                <a:uLnTx/>
                <a:uFillTx/>
                <a:latin typeface="IBM Plex Sans"/>
                <a:ea typeface="IBM Plex Sans"/>
                <a:cs typeface="IBM Plex Sans"/>
                <a:sym typeface="IBM Plex Sans"/>
              </a:rPr>
              <a:t>Actvitiies</a:t>
            </a:r>
            <a:r>
              <a:rPr kumimoji="0" lang="en-AU"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rPr>
              <a:t> </a:t>
            </a:r>
            <a:endParaRPr kumimoji="0" sz="2800" b="1" i="0" u="none" strike="noStrike" kern="0" cap="none" spc="0" normalizeH="0" baseline="0" noProof="0" dirty="0">
              <a:ln>
                <a:noFill/>
              </a:ln>
              <a:solidFill>
                <a:srgbClr val="FFFFFF"/>
              </a:solidFill>
              <a:effectLst/>
              <a:uLnTx/>
              <a:uFillTx/>
              <a:latin typeface="IBM Plex Sans"/>
              <a:ea typeface="IBM Plex Sans"/>
              <a:cs typeface="IBM Plex Sans"/>
              <a:sym typeface="IBM Plex Sans"/>
            </a:endParaRPr>
          </a:p>
        </p:txBody>
      </p:sp>
      <p:graphicFrame>
        <p:nvGraphicFramePr>
          <p:cNvPr id="22" name="Table 12">
            <a:extLst>
              <a:ext uri="{FF2B5EF4-FFF2-40B4-BE49-F238E27FC236}">
                <a16:creationId xmlns:a16="http://schemas.microsoft.com/office/drawing/2014/main" id="{3DF18FEF-7DF6-883F-FF07-6173D82F5863}"/>
              </a:ext>
            </a:extLst>
          </p:cNvPr>
          <p:cNvGraphicFramePr>
            <a:graphicFrameLocks noGrp="1"/>
          </p:cNvGraphicFramePr>
          <p:nvPr/>
        </p:nvGraphicFramePr>
        <p:xfrm>
          <a:off x="633644" y="4079290"/>
          <a:ext cx="22134114" cy="1666738"/>
        </p:xfrm>
        <a:graphic>
          <a:graphicData uri="http://schemas.openxmlformats.org/drawingml/2006/table">
            <a:tbl>
              <a:tblPr firstRow="1" bandRow="1">
                <a:tableStyleId>{72833802-FEF1-4C79-8D5D-14CF1EAF98D9}</a:tableStyleId>
              </a:tblPr>
              <a:tblGrid>
                <a:gridCol w="2137800">
                  <a:extLst>
                    <a:ext uri="{9D8B030D-6E8A-4147-A177-3AD203B41FA5}">
                      <a16:colId xmlns:a16="http://schemas.microsoft.com/office/drawing/2014/main" val="2499940331"/>
                    </a:ext>
                  </a:extLst>
                </a:gridCol>
                <a:gridCol w="3878589">
                  <a:extLst>
                    <a:ext uri="{9D8B030D-6E8A-4147-A177-3AD203B41FA5}">
                      <a16:colId xmlns:a16="http://schemas.microsoft.com/office/drawing/2014/main" val="798534592"/>
                    </a:ext>
                  </a:extLst>
                </a:gridCol>
                <a:gridCol w="3878589">
                  <a:extLst>
                    <a:ext uri="{9D8B030D-6E8A-4147-A177-3AD203B41FA5}">
                      <a16:colId xmlns:a16="http://schemas.microsoft.com/office/drawing/2014/main" val="2336347590"/>
                    </a:ext>
                  </a:extLst>
                </a:gridCol>
                <a:gridCol w="2072342">
                  <a:extLst>
                    <a:ext uri="{9D8B030D-6E8A-4147-A177-3AD203B41FA5}">
                      <a16:colId xmlns:a16="http://schemas.microsoft.com/office/drawing/2014/main" val="3681290578"/>
                    </a:ext>
                  </a:extLst>
                </a:gridCol>
                <a:gridCol w="5083397">
                  <a:extLst>
                    <a:ext uri="{9D8B030D-6E8A-4147-A177-3AD203B41FA5}">
                      <a16:colId xmlns:a16="http://schemas.microsoft.com/office/drawing/2014/main" val="1747238576"/>
                    </a:ext>
                  </a:extLst>
                </a:gridCol>
                <a:gridCol w="5083397">
                  <a:extLst>
                    <a:ext uri="{9D8B030D-6E8A-4147-A177-3AD203B41FA5}">
                      <a16:colId xmlns:a16="http://schemas.microsoft.com/office/drawing/2014/main" val="2899797038"/>
                    </a:ext>
                  </a:extLst>
                </a:gridCol>
              </a:tblGrid>
              <a:tr h="320604">
                <a:tc>
                  <a:txBody>
                    <a:bodyPr/>
                    <a:lstStyle/>
                    <a:p>
                      <a:pPr lvl="0" algn="l">
                        <a:buNone/>
                      </a:pPr>
                      <a:r>
                        <a:rPr lang="en-US" sz="2800" b="1" dirty="0">
                          <a:solidFill>
                            <a:schemeClr val="bg1"/>
                          </a:solidFill>
                          <a:latin typeface="+mn-lt"/>
                        </a:rPr>
                        <a:t>Issue  #</a:t>
                      </a:r>
                    </a:p>
                  </a:txBody>
                  <a:tcPr marL="182880" marR="182880" marT="91440" marB="91440" anchor="ctr">
                    <a:solidFill>
                      <a:srgbClr val="0F62FE"/>
                    </a:solidFill>
                  </a:tcPr>
                </a:tc>
                <a:tc>
                  <a:txBody>
                    <a:bodyPr/>
                    <a:lstStyle/>
                    <a:p>
                      <a:pPr lvl="0" algn="l">
                        <a:buNone/>
                      </a:pPr>
                      <a:r>
                        <a:rPr lang="en-US" sz="2800" b="1" dirty="0" err="1">
                          <a:solidFill>
                            <a:schemeClr val="bg1"/>
                          </a:solidFill>
                          <a:latin typeface="+mn-lt"/>
                        </a:rPr>
                        <a:t>Prio</a:t>
                      </a:r>
                      <a:r>
                        <a:rPr lang="en-US" sz="2800" b="1" dirty="0">
                          <a:solidFill>
                            <a:schemeClr val="bg1"/>
                          </a:solidFill>
                          <a:latin typeface="+mn-lt"/>
                        </a:rPr>
                        <a:t>-Severity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Issue Summary</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Status</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Date Created </a:t>
                      </a:r>
                    </a:p>
                  </a:txBody>
                  <a:tcPr marL="182880" marR="182880" marT="91440" marB="91440" anchor="ctr">
                    <a:solidFill>
                      <a:srgbClr val="0F62FE"/>
                    </a:solidFill>
                  </a:tcPr>
                </a:tc>
                <a:tc>
                  <a:txBody>
                    <a:bodyPr/>
                    <a:lstStyle/>
                    <a:p>
                      <a:pPr lvl="0" algn="l">
                        <a:buNone/>
                      </a:pPr>
                      <a:r>
                        <a:rPr lang="en-US" sz="2800" b="1" dirty="0">
                          <a:solidFill>
                            <a:schemeClr val="bg1"/>
                          </a:solidFill>
                          <a:latin typeface="+mn-lt"/>
                        </a:rPr>
                        <a:t>Last Update</a:t>
                      </a:r>
                    </a:p>
                  </a:txBody>
                  <a:tcPr marL="182880" marR="182880" marT="91440" marB="91440" anchor="ctr">
                    <a:solidFill>
                      <a:srgbClr val="0F62FE"/>
                    </a:solidFill>
                  </a:tcPr>
                </a:tc>
                <a:extLst>
                  <a:ext uri="{0D108BD9-81ED-4DB2-BD59-A6C34878D82A}">
                    <a16:rowId xmlns:a16="http://schemas.microsoft.com/office/drawing/2014/main" val="3101948352"/>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212223845"/>
                  </a:ext>
                </a:extLst>
              </a:tr>
              <a:tr h="528569">
                <a:tc>
                  <a:txBody>
                    <a:bodyPr/>
                    <a:lstStyle/>
                    <a:p>
                      <a:endParaRPr lang="en-US" sz="2200" b="0" dirty="0">
                        <a:solidFill>
                          <a:schemeClr val="tx1"/>
                        </a:solidFill>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200" dirty="0">
                        <a:latin typeface="IBM Plex Sans" panose="020B0503050203000203" pitchFamily="34" charset="0"/>
                      </a:endParaRPr>
                    </a:p>
                  </a:txBody>
                  <a:tcPr marL="182880" marR="182880" marT="91440" marB="91440">
                    <a:solidFill>
                      <a:schemeClr val="bg1"/>
                    </a:solidFill>
                  </a:tcPr>
                </a:tc>
                <a:extLst>
                  <a:ext uri="{0D108BD9-81ED-4DB2-BD59-A6C34878D82A}">
                    <a16:rowId xmlns:a16="http://schemas.microsoft.com/office/drawing/2014/main" val="4138119222"/>
                  </a:ext>
                </a:extLst>
              </a:tr>
            </a:tbl>
          </a:graphicData>
        </a:graphic>
      </p:graphicFrame>
      <p:sp>
        <p:nvSpPr>
          <p:cNvPr id="23" name="TextBox 22">
            <a:extLst>
              <a:ext uri="{FF2B5EF4-FFF2-40B4-BE49-F238E27FC236}">
                <a16:creationId xmlns:a16="http://schemas.microsoft.com/office/drawing/2014/main" id="{8481BE09-BCDE-CE1C-C836-914AF12D548C}"/>
              </a:ext>
            </a:extLst>
          </p:cNvPr>
          <p:cNvSpPr txBox="1"/>
          <p:nvPr/>
        </p:nvSpPr>
        <p:spPr>
          <a:xfrm>
            <a:off x="633644" y="3508616"/>
            <a:ext cx="1236192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OVERVIEW | CASES MANAGEMENT | SCOPE: CLOUD PACKS OPERATIONS   </a:t>
            </a:r>
          </a:p>
        </p:txBody>
      </p:sp>
      <p:sp>
        <p:nvSpPr>
          <p:cNvPr id="24" name="TextBox 23">
            <a:extLst>
              <a:ext uri="{FF2B5EF4-FFF2-40B4-BE49-F238E27FC236}">
                <a16:creationId xmlns:a16="http://schemas.microsoft.com/office/drawing/2014/main" id="{3108B2F9-CF54-E7CE-FB58-AC4FF11A2DBC}"/>
              </a:ext>
            </a:extLst>
          </p:cNvPr>
          <p:cNvSpPr txBox="1"/>
          <p:nvPr/>
        </p:nvSpPr>
        <p:spPr>
          <a:xfrm>
            <a:off x="4748054" y="5918354"/>
            <a:ext cx="67646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IBM Plex Sans Regular"/>
                <a:ea typeface="+mn-ea"/>
                <a:cs typeface="+mn-cs"/>
                <a:sym typeface="Helvetica Neue"/>
              </a:rPr>
              <a:t>DETAILS | CASE RESOUTION | ACTION PLAN  </a:t>
            </a:r>
          </a:p>
        </p:txBody>
      </p:sp>
      <p:pic>
        <p:nvPicPr>
          <p:cNvPr id="3" name="Picture 2">
            <a:extLst>
              <a:ext uri="{FF2B5EF4-FFF2-40B4-BE49-F238E27FC236}">
                <a16:creationId xmlns:a16="http://schemas.microsoft.com/office/drawing/2014/main" id="{856C74ED-4CF3-CEC0-E031-A76938C429E0}"/>
              </a:ext>
            </a:extLst>
          </p:cNvPr>
          <p:cNvPicPr>
            <a:picLocks noChangeAspect="1"/>
          </p:cNvPicPr>
          <p:nvPr/>
        </p:nvPicPr>
        <p:blipFill>
          <a:blip r:embed="rId7"/>
          <a:stretch>
            <a:fillRect/>
          </a:stretch>
        </p:blipFill>
        <p:spPr>
          <a:xfrm>
            <a:off x="2265781" y="6374615"/>
            <a:ext cx="2260600" cy="2311400"/>
          </a:xfrm>
          <a:prstGeom prst="rect">
            <a:avLst/>
          </a:prstGeom>
        </p:spPr>
      </p:pic>
      <p:sp>
        <p:nvSpPr>
          <p:cNvPr id="26" name="Process 25">
            <a:extLst>
              <a:ext uri="{FF2B5EF4-FFF2-40B4-BE49-F238E27FC236}">
                <a16:creationId xmlns:a16="http://schemas.microsoft.com/office/drawing/2014/main" id="{F06A371C-A592-CB4B-59CD-750FC88FE113}"/>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032704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FFFFFF"/>
                </a:solidFill>
                <a:effectLst/>
                <a:uLnTx/>
                <a:uFillTx/>
                <a:latin typeface="IBM Plex Sans"/>
                <a:sym typeface="IBM Plex Sans"/>
              </a:rPr>
              <a:pPr marL="0" marR="0" lvl="0" indent="0" algn="r" defTabSz="584200" rtl="0" eaLnBrk="1" fontAlgn="auto" latinLnBrk="0" hangingPunct="0">
                <a:lnSpc>
                  <a:spcPct val="100000"/>
                </a:lnSpc>
                <a:spcBef>
                  <a:spcPts val="0"/>
                </a:spcBef>
                <a:spcAft>
                  <a:spcPts val="0"/>
                </a:spcAft>
                <a:buClrTx/>
                <a:buSzTx/>
                <a:buFontTx/>
                <a:buNone/>
                <a:tabLst/>
                <a:defRPr/>
              </a:pPr>
              <a:t>19</a:t>
            </a:fld>
            <a:endParaRPr kumimoji="0" sz="2400" b="0" i="0" u="none" strike="noStrike" kern="0" cap="none" spc="0" normalizeH="0" baseline="0" noProof="0">
              <a:ln>
                <a:noFill/>
              </a:ln>
              <a:solidFill>
                <a:srgbClr val="FFFFFF"/>
              </a:solidFill>
              <a:effectLst/>
              <a:uLnTx/>
              <a:uFillTx/>
              <a:latin typeface="IBM Plex Sans"/>
              <a:sym typeface="IBM Plex Sans"/>
            </a:endParaRPr>
          </a:p>
        </p:txBody>
      </p:sp>
      <p:sp>
        <p:nvSpPr>
          <p:cNvPr id="1753" name="Line"/>
          <p:cNvSpPr/>
          <p:nvPr/>
        </p:nvSpPr>
        <p:spPr>
          <a:xfrm>
            <a:off x="765578" y="14359841"/>
            <a:ext cx="22512239" cy="1"/>
          </a:xfrm>
          <a:prstGeom prst="line">
            <a:avLst/>
          </a:prstGeom>
          <a:ln w="25400">
            <a:solidFill>
              <a:srgbClr val="D5D5D5"/>
            </a:solidFill>
            <a:miter lim="400000"/>
          </a:ln>
        </p:spPr>
        <p:txBody>
          <a:bodyPr lIns="50800" tIns="50800" rIns="50800" bIns="50800" anchor="ct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aphicFrame>
        <p:nvGraphicFramePr>
          <p:cNvPr id="1754" name="Content Placeholder"/>
          <p:cNvGraphicFramePr/>
          <p:nvPr/>
        </p:nvGraphicFramePr>
        <p:xfrm>
          <a:off x="635000" y="3487561"/>
          <a:ext cx="17019762" cy="4521517"/>
        </p:xfrm>
        <a:graphic>
          <a:graphicData uri="http://schemas.openxmlformats.org/drawingml/2006/table">
            <a:tbl>
              <a:tblPr firstRow="1">
                <a:tableStyleId>{4C3C2611-4C71-4FC5-86AE-919BDF0F9419}</a:tableStyleId>
              </a:tblPr>
              <a:tblGrid>
                <a:gridCol w="6387771">
                  <a:extLst>
                    <a:ext uri="{9D8B030D-6E8A-4147-A177-3AD203B41FA5}">
                      <a16:colId xmlns:a16="http://schemas.microsoft.com/office/drawing/2014/main" val="20000"/>
                    </a:ext>
                  </a:extLst>
                </a:gridCol>
                <a:gridCol w="3305526">
                  <a:extLst>
                    <a:ext uri="{9D8B030D-6E8A-4147-A177-3AD203B41FA5}">
                      <a16:colId xmlns:a16="http://schemas.microsoft.com/office/drawing/2014/main" val="20001"/>
                    </a:ext>
                  </a:extLst>
                </a:gridCol>
                <a:gridCol w="7326465">
                  <a:extLst>
                    <a:ext uri="{9D8B030D-6E8A-4147-A177-3AD203B41FA5}">
                      <a16:colId xmlns:a16="http://schemas.microsoft.com/office/drawing/2014/main" val="20002"/>
                    </a:ext>
                  </a:extLst>
                </a:gridCol>
              </a:tblGrid>
              <a:tr h="808037">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Steps</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Owner</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tc>
                  <a:txBody>
                    <a:bodyPr/>
                    <a:lstStyle/>
                    <a:p>
                      <a:pPr algn="l" defTabSz="2438400">
                        <a:spcBef>
                          <a:spcPts val="1200"/>
                        </a:spcBef>
                        <a:defRPr sz="1800" b="0"/>
                      </a:pPr>
                      <a:r>
                        <a:rPr sz="2800" b="1">
                          <a:solidFill>
                            <a:srgbClr val="FFFFFF"/>
                          </a:solidFill>
                          <a:latin typeface="IBM Plex Sans"/>
                          <a:ea typeface="IBM Plex Sans"/>
                          <a:cs typeface="IBM Plex Sans"/>
                          <a:sym typeface="IBM Plex Sans"/>
                        </a:rPr>
                        <a:t>Estimated deadline</a:t>
                      </a:r>
                    </a:p>
                  </a:txBody>
                  <a:tcPr marL="165100" marR="165100" marT="165100" marB="1651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0F62FE"/>
                    </a:solidFill>
                  </a:tcPr>
                </a:tc>
                <a:extLst>
                  <a:ext uri="{0D108BD9-81ED-4DB2-BD59-A6C34878D82A}">
                    <a16:rowId xmlns:a16="http://schemas.microsoft.com/office/drawing/2014/main" val="10000"/>
                  </a:ext>
                </a:extLst>
              </a:tr>
              <a:tr h="787400">
                <a:tc>
                  <a:txBody>
                    <a:bodyPr/>
                    <a:lstStyle/>
                    <a:p>
                      <a:pPr algn="l" defTabSz="2438400">
                        <a:spcBef>
                          <a:spcPts val="1200"/>
                        </a:spcBef>
                        <a:defRPr sz="1800"/>
                      </a:pPr>
                      <a:r>
                        <a:rPr sz="2800">
                          <a:latin typeface="IBM Plex Sans"/>
                          <a:ea typeface="IBM Plex Sans"/>
                          <a:cs typeface="IBM Plex Sans"/>
                          <a:sym typeface="IBM Plex Sans"/>
                        </a:rPr>
                        <a:t>[Step]</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[Owner]</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1200"/>
                        </a:spcBef>
                        <a:defRPr sz="1800"/>
                      </a:pPr>
                      <a:r>
                        <a:rPr sz="2800">
                          <a:latin typeface="IBM Plex Sans"/>
                          <a:ea typeface="IBM Plex Sans"/>
                          <a:cs typeface="IBM Plex Sans"/>
                          <a:sym typeface="IBM Plex Sans"/>
                        </a:rPr>
                        <a:t>[Estimated deadline]</a:t>
                      </a: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1"/>
                  </a:ext>
                </a:extLst>
              </a:tr>
              <a:tr h="723900">
                <a:tc>
                  <a:txBody>
                    <a:bodyPr/>
                    <a:lstStyle/>
                    <a:p>
                      <a:pPr algn="l" defTabSz="2438400">
                        <a:spcBef>
                          <a:spcPts val="1200"/>
                        </a:spcBef>
                        <a:defRPr sz="2400">
                          <a:latin typeface="IBM Plex Sans"/>
                          <a:ea typeface="IBM Plex Sans"/>
                          <a:cs typeface="IBM Plex Sans"/>
                          <a:sym typeface="IBM Plex Sans"/>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2"/>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3"/>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4"/>
                  </a:ext>
                </a:extLst>
              </a:tr>
              <a:tr h="712266">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tc>
                  <a:txBody>
                    <a:bodyPr/>
                    <a:lstStyle/>
                    <a:p>
                      <a:pPr algn="l" defTabSz="2438400">
                        <a:spcBef>
                          <a:spcPts val="2200"/>
                        </a:spcBef>
                        <a:defRPr sz="2800" b="1">
                          <a:latin typeface="Arial"/>
                          <a:ea typeface="Arial"/>
                          <a:cs typeface="Arial"/>
                          <a:sym typeface="Arial"/>
                        </a:defRPr>
                      </a:pPr>
                      <a:endParaRPr/>
                    </a:p>
                  </a:txBody>
                  <a:tcPr marL="152400" marR="152400" marT="152400" marB="152400" horzOverflow="overflow">
                    <a:lnL w="12700">
                      <a:solidFill>
                        <a:srgbClr val="929292"/>
                      </a:solidFill>
                      <a:miter lim="400000"/>
                    </a:lnL>
                    <a:lnR w="12700">
                      <a:solidFill>
                        <a:srgbClr val="929292"/>
                      </a:solidFill>
                      <a:miter lim="400000"/>
                    </a:lnR>
                    <a:lnT w="12700">
                      <a:solidFill>
                        <a:srgbClr val="929292"/>
                      </a:solidFill>
                      <a:miter lim="400000"/>
                    </a:lnT>
                    <a:lnB w="12700">
                      <a:solidFill>
                        <a:srgbClr val="929292"/>
                      </a:solidFill>
                      <a:miter lim="400000"/>
                    </a:lnB>
                    <a:solidFill>
                      <a:srgbClr val="FFFFFF"/>
                    </a:solidFill>
                  </a:tcPr>
                </a:tc>
                <a:extLst>
                  <a:ext uri="{0D108BD9-81ED-4DB2-BD59-A6C34878D82A}">
                    <a16:rowId xmlns:a16="http://schemas.microsoft.com/office/drawing/2014/main" val="10005"/>
                  </a:ext>
                </a:extLst>
              </a:tr>
            </a:tbl>
          </a:graphicData>
        </a:graphic>
      </p:graphicFrame>
      <p:sp>
        <p:nvSpPr>
          <p:cNvPr id="1755" name="Next steps"/>
          <p:cNvSpPr txBox="1"/>
          <p:nvPr/>
        </p:nvSpPr>
        <p:spPr>
          <a:xfrm>
            <a:off x="635000" y="406400"/>
            <a:ext cx="23084537"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sz="6400" b="0" i="0" u="none" strike="noStrike" kern="0" cap="none" spc="0" normalizeH="0" baseline="0" noProof="0">
                <a:ln>
                  <a:noFill/>
                </a:ln>
                <a:solidFill>
                  <a:srgbClr val="000000"/>
                </a:solidFill>
                <a:effectLst/>
                <a:uLnTx/>
                <a:uFillTx/>
                <a:latin typeface="IBM Plex Sans"/>
                <a:sym typeface="IBM Plex Sans"/>
              </a:rPr>
              <a:t>Next steps </a:t>
            </a:r>
          </a:p>
        </p:txBody>
      </p:sp>
      <p:sp>
        <p:nvSpPr>
          <p:cNvPr id="1756"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1757" name="Note to CSMer…"/>
          <p:cNvSpPr txBox="1"/>
          <p:nvPr/>
        </p:nvSpPr>
        <p:spPr>
          <a:xfrm>
            <a:off x="20068083" y="1360137"/>
            <a:ext cx="2574807" cy="21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Capture next steps to work with the customer here.</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A6CA3A0-8A20-6BF1-A1E3-620F1D95DADE}"/>
              </a:ext>
            </a:extLst>
          </p:cNvPr>
          <p:cNvSpPr txBox="1"/>
          <p:nvPr/>
        </p:nvSpPr>
        <p:spPr>
          <a:xfrm>
            <a:off x="0" y="12723764"/>
            <a:ext cx="24384000" cy="1056988"/>
          </a:xfrm>
          <a:prstGeom prst="rect">
            <a:avLst/>
          </a:prstGeom>
          <a:solidFill>
            <a:srgbClr val="92D050"/>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algn="ctr"/>
            <a:r>
              <a:rPr lang="en-US" sz="3200" b="1" dirty="0">
                <a:solidFill>
                  <a:schemeClr val="bg2">
                    <a:lumMod val="10000"/>
                  </a:schemeClr>
                </a:solidFill>
              </a:rPr>
              <a:t>This template helps to engage as a CSM with your customer </a:t>
            </a:r>
            <a:endParaRPr lang="en-US" sz="3200" dirty="0">
              <a:solidFill>
                <a:schemeClr val="bg2">
                  <a:lumMod val="10000"/>
                </a:schemeClr>
              </a:solidFill>
            </a:endParaRPr>
          </a:p>
        </p:txBody>
      </p:sp>
      <p:sp>
        <p:nvSpPr>
          <p:cNvPr id="2" name="Title 1">
            <a:extLst>
              <a:ext uri="{FF2B5EF4-FFF2-40B4-BE49-F238E27FC236}">
                <a16:creationId xmlns:a16="http://schemas.microsoft.com/office/drawing/2014/main" id="{DC453B5D-9375-412C-A03F-E43B3584A37E}"/>
              </a:ext>
            </a:extLst>
          </p:cNvPr>
          <p:cNvSpPr>
            <a:spLocks noGrp="1"/>
          </p:cNvSpPr>
          <p:nvPr>
            <p:ph type="title"/>
          </p:nvPr>
        </p:nvSpPr>
        <p:spPr>
          <a:xfrm>
            <a:off x="560832" y="536448"/>
            <a:ext cx="21169616" cy="1207685"/>
          </a:xfrm>
        </p:spPr>
        <p:txBody>
          <a:bodyPr/>
          <a:lstStyle/>
          <a:p>
            <a:r>
              <a:rPr lang="en-US" dirty="0"/>
              <a:t>CSM Engagement </a:t>
            </a:r>
            <a:br>
              <a:rPr lang="en-US" dirty="0"/>
            </a:br>
            <a:r>
              <a:rPr lang="en-US" sz="5400" b="1" dirty="0"/>
              <a:t>Enablers</a:t>
            </a:r>
            <a:r>
              <a:rPr lang="en-US" sz="5400" dirty="0"/>
              <a:t> </a:t>
            </a:r>
            <a:endParaRPr lang="en-IL" sz="5400" dirty="0"/>
          </a:p>
        </p:txBody>
      </p:sp>
      <p:cxnSp>
        <p:nvCxnSpPr>
          <p:cNvPr id="7" name="Straight Arrow Connector 6">
            <a:extLst>
              <a:ext uri="{FF2B5EF4-FFF2-40B4-BE49-F238E27FC236}">
                <a16:creationId xmlns:a16="http://schemas.microsoft.com/office/drawing/2014/main" id="{8D548B98-4B85-4B45-4ED5-14DB90521271}"/>
              </a:ext>
            </a:extLst>
          </p:cNvPr>
          <p:cNvCxnSpPr>
            <a:cxnSpLocks/>
          </p:cNvCxnSpPr>
          <p:nvPr/>
        </p:nvCxnSpPr>
        <p:spPr bwMode="auto">
          <a:xfrm>
            <a:off x="9258300" y="1140290"/>
            <a:ext cx="14211300" cy="0"/>
          </a:xfrm>
          <a:prstGeom prst="straightConnector1">
            <a:avLst/>
          </a:prstGeom>
          <a:ln w="1270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B1F495E-0523-9657-13D2-D09C956BBC7A}"/>
              </a:ext>
            </a:extLst>
          </p:cNvPr>
          <p:cNvSpPr txBox="1"/>
          <p:nvPr/>
        </p:nvSpPr>
        <p:spPr>
          <a:xfrm>
            <a:off x="9258300"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AWARENESS</a:t>
            </a:r>
          </a:p>
        </p:txBody>
      </p:sp>
      <p:sp>
        <p:nvSpPr>
          <p:cNvPr id="10" name="TextBox 9">
            <a:extLst>
              <a:ext uri="{FF2B5EF4-FFF2-40B4-BE49-F238E27FC236}">
                <a16:creationId xmlns:a16="http://schemas.microsoft.com/office/drawing/2014/main" id="{2E843E69-4D17-6179-2202-006E121FE75E}"/>
              </a:ext>
            </a:extLst>
          </p:cNvPr>
          <p:cNvSpPr txBox="1"/>
          <p:nvPr/>
        </p:nvSpPr>
        <p:spPr>
          <a:xfrm>
            <a:off x="15494374" y="1522834"/>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POSITIONING </a:t>
            </a:r>
          </a:p>
        </p:txBody>
      </p:sp>
      <p:sp>
        <p:nvSpPr>
          <p:cNvPr id="11" name="TextBox 10">
            <a:extLst>
              <a:ext uri="{FF2B5EF4-FFF2-40B4-BE49-F238E27FC236}">
                <a16:creationId xmlns:a16="http://schemas.microsoft.com/office/drawing/2014/main" id="{3E5DD090-DB7C-A982-8DEB-498522C8305A}"/>
              </a:ext>
            </a:extLst>
          </p:cNvPr>
          <p:cNvSpPr txBox="1"/>
          <p:nvPr/>
        </p:nvSpPr>
        <p:spPr>
          <a:xfrm>
            <a:off x="20899533" y="1458351"/>
            <a:ext cx="3619500" cy="954107"/>
          </a:xfrm>
          <a:prstGeom prst="rect">
            <a:avLst/>
          </a:prstGeom>
          <a:noFill/>
        </p:spPr>
        <p:txBody>
          <a:bodyPr wrap="square" rtlCol="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CSM</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solidFill>
                  <a:srgbClr val="000000"/>
                </a:solidFill>
                <a:effectLst/>
                <a:uLnTx/>
                <a:uFillTx/>
                <a:latin typeface="Arial" panose="020B0604020202020204" pitchFamily="34" charset="0"/>
                <a:ea typeface="IBM Plex Sans" charset="0"/>
                <a:cs typeface="Arial" panose="020B0604020202020204" pitchFamily="34" charset="0"/>
                <a:sym typeface="Helvetica Neue"/>
              </a:rPr>
              <a:t>ENGAGEMENT </a:t>
            </a:r>
          </a:p>
        </p:txBody>
      </p:sp>
      <p:sp>
        <p:nvSpPr>
          <p:cNvPr id="15" name="Straight Connector 81">
            <a:extLst>
              <a:ext uri="{FF2B5EF4-FFF2-40B4-BE49-F238E27FC236}">
                <a16:creationId xmlns:a16="http://schemas.microsoft.com/office/drawing/2014/main" id="{4AEAE165-35E2-2836-06B1-B30364BA9036}"/>
              </a:ext>
            </a:extLst>
          </p:cNvPr>
          <p:cNvSpPr/>
          <p:nvPr/>
        </p:nvSpPr>
        <p:spPr>
          <a:xfrm flipV="1">
            <a:off x="611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6" name="Straight Connector 82">
            <a:extLst>
              <a:ext uri="{FF2B5EF4-FFF2-40B4-BE49-F238E27FC236}">
                <a16:creationId xmlns:a16="http://schemas.microsoft.com/office/drawing/2014/main" id="{DF0956D6-42E0-98CB-F354-6B26EBAF5497}"/>
              </a:ext>
            </a:extLst>
          </p:cNvPr>
          <p:cNvSpPr/>
          <p:nvPr/>
        </p:nvSpPr>
        <p:spPr>
          <a:xfrm flipV="1">
            <a:off x="54880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7" name="Straight Connector 83">
            <a:extLst>
              <a:ext uri="{FF2B5EF4-FFF2-40B4-BE49-F238E27FC236}">
                <a16:creationId xmlns:a16="http://schemas.microsoft.com/office/drawing/2014/main" id="{1889B252-A57D-2E63-8216-BC6A44CB06F0}"/>
              </a:ext>
            </a:extLst>
          </p:cNvPr>
          <p:cNvSpPr/>
          <p:nvPr/>
        </p:nvSpPr>
        <p:spPr>
          <a:xfrm flipV="1">
            <a:off x="60976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8" name="Straight Connector 84">
            <a:extLst>
              <a:ext uri="{FF2B5EF4-FFF2-40B4-BE49-F238E27FC236}">
                <a16:creationId xmlns:a16="http://schemas.microsoft.com/office/drawing/2014/main" id="{E1C53AD8-590C-E24B-C2C7-6C9403A684B5}"/>
              </a:ext>
            </a:extLst>
          </p:cNvPr>
          <p:cNvSpPr/>
          <p:nvPr/>
        </p:nvSpPr>
        <p:spPr>
          <a:xfrm flipV="1">
            <a:off x="6707293" y="13768496"/>
            <a:ext cx="0" cy="24384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19" name="Straight Connector 78">
            <a:extLst>
              <a:ext uri="{FF2B5EF4-FFF2-40B4-BE49-F238E27FC236}">
                <a16:creationId xmlns:a16="http://schemas.microsoft.com/office/drawing/2014/main" id="{7D1971D3-C2AE-DE0E-86FE-5141C518463E}"/>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sp>
        <p:nvSpPr>
          <p:cNvPr id="20" name="Straight Connector 80">
            <a:extLst>
              <a:ext uri="{FF2B5EF4-FFF2-40B4-BE49-F238E27FC236}">
                <a16:creationId xmlns:a16="http://schemas.microsoft.com/office/drawing/2014/main" id="{138FCE1E-7E1A-F05D-CFEC-A95A971D7460}"/>
              </a:ext>
            </a:extLst>
          </p:cNvPr>
          <p:cNvSpPr/>
          <p:nvPr/>
        </p:nvSpPr>
        <p:spPr>
          <a:xfrm flipH="1">
            <a:off x="-419613" y="13072533"/>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1" name="CSMLogo_Final-04.jpg" descr="CSMLogo_Final-04.jpg">
            <a:extLst>
              <a:ext uri="{FF2B5EF4-FFF2-40B4-BE49-F238E27FC236}">
                <a16:creationId xmlns:a16="http://schemas.microsoft.com/office/drawing/2014/main" id="{5FBC3490-0A2A-EB05-41E9-42A218478905}"/>
              </a:ext>
            </a:extLst>
          </p:cNvPr>
          <p:cNvPicPr>
            <a:picLocks noChangeAspect="1"/>
          </p:cNvPicPr>
          <p:nvPr/>
        </p:nvPicPr>
        <p:blipFill>
          <a:blip r:embed="rId2"/>
          <a:srcRect r="71135"/>
          <a:stretch>
            <a:fillRect/>
          </a:stretch>
        </p:blipFill>
        <p:spPr>
          <a:xfrm>
            <a:off x="532112" y="12986057"/>
            <a:ext cx="669349" cy="685939"/>
          </a:xfrm>
          <a:prstGeom prst="rect">
            <a:avLst/>
          </a:prstGeom>
          <a:ln w="12700">
            <a:miter lim="400000"/>
          </a:ln>
        </p:spPr>
      </p:pic>
      <p:sp>
        <p:nvSpPr>
          <p:cNvPr id="22" name="IBM Customer Success / © 2021 IBM Corporation">
            <a:extLst>
              <a:ext uri="{FF2B5EF4-FFF2-40B4-BE49-F238E27FC236}">
                <a16:creationId xmlns:a16="http://schemas.microsoft.com/office/drawing/2014/main" id="{A6A39042-E38E-C517-E6D1-EB5E24FDBC85}"/>
              </a:ext>
            </a:extLst>
          </p:cNvPr>
          <p:cNvSpPr txBox="1"/>
          <p:nvPr/>
        </p:nvSpPr>
        <p:spPr>
          <a:xfrm>
            <a:off x="1161924" y="13132108"/>
            <a:ext cx="5354543"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lvl="0" indent="0" algn="l" defTabSz="2438338" rtl="0" eaLnBrk="1" fontAlgn="auto" latinLnBrk="0" hangingPunct="0">
              <a:lnSpc>
                <a:spcPct val="100000"/>
              </a:lnSpc>
              <a:spcBef>
                <a:spcPts val="0"/>
              </a:spcBef>
              <a:spcAft>
                <a:spcPts val="0"/>
              </a:spcAft>
              <a:buClrTx/>
              <a:buSzTx/>
              <a:buFontTx/>
              <a:buNone/>
              <a:tabLst/>
              <a:defRPr sz="1800">
                <a:latin typeface="IBM Plex Sans"/>
                <a:ea typeface="IBM Plex Sans"/>
                <a:cs typeface="IBM Plex Sans"/>
                <a:sym typeface="IBM Plex Sans"/>
              </a:defRPr>
            </a:pPr>
            <a:r>
              <a:rPr kumimoji="0" sz="1800" b="0" i="0" u="none" strike="noStrike" kern="0" cap="none" spc="0" normalizeH="0" baseline="0" noProof="0" dirty="0">
                <a:ln>
                  <a:noFill/>
                </a:ln>
                <a:solidFill>
                  <a:srgbClr val="5E5E5E"/>
                </a:solidFill>
                <a:effectLst/>
                <a:uLnTx/>
                <a:uFillTx/>
                <a:latin typeface="IBM Plex Sans Light"/>
                <a:ea typeface="IBM Plex Sans Light"/>
                <a:cs typeface="IBM Plex Sans Light"/>
                <a:sym typeface="IBM Plex Sans Light"/>
              </a:rPr>
              <a:t>IBM</a:t>
            </a:r>
            <a:r>
              <a:rPr kumimoji="0" sz="1800" b="0" i="0" u="none" strike="noStrike" kern="0" cap="none" spc="0"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SemiBold"/>
                <a:ea typeface="IBM Plex Sans SemiBold"/>
                <a:cs typeface="IBM Plex Sans SemiBold"/>
                <a:sym typeface="IBM Plex Sans SemiBold"/>
              </a:rPr>
              <a:t>Customer Success</a:t>
            </a:r>
            <a:r>
              <a:rPr kumimoji="0" sz="1800" b="1" i="0" u="none" strike="noStrike" kern="0" cap="none" spc="19" normalizeH="0" baseline="0" noProof="0" dirty="0">
                <a:ln>
                  <a:noFill/>
                </a:ln>
                <a:solidFill>
                  <a:srgbClr val="5E5E5E"/>
                </a:solidFill>
                <a:effectLst/>
                <a:uLnTx/>
                <a:uFillTx/>
                <a:latin typeface="IBM Plex Sans"/>
                <a:sym typeface="IBM Plex Sans"/>
              </a:rPr>
              <a:t> </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 202</a:t>
            </a:r>
            <a:r>
              <a:rPr kumimoji="0" lang="en-AU"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2</a:t>
            </a:r>
            <a:r>
              <a:rPr kumimoji="0" sz="1800" b="0" i="0" u="none" strike="noStrike" kern="0" cap="none" spc="19" normalizeH="0" baseline="0" noProof="0" dirty="0">
                <a:ln>
                  <a:noFill/>
                </a:ln>
                <a:solidFill>
                  <a:srgbClr val="5E5E5E"/>
                </a:solidFill>
                <a:effectLst/>
                <a:uLnTx/>
                <a:uFillTx/>
                <a:latin typeface="IBM Plex Sans Light"/>
                <a:ea typeface="IBM Plex Sans Light"/>
                <a:cs typeface="IBM Plex Sans Light"/>
                <a:sym typeface="IBM Plex Sans Light"/>
              </a:rPr>
              <a:t> IBM Corporation</a:t>
            </a:r>
          </a:p>
        </p:txBody>
      </p:sp>
      <p:pic>
        <p:nvPicPr>
          <p:cNvPr id="23" name="Image" descr="Image">
            <a:extLst>
              <a:ext uri="{FF2B5EF4-FFF2-40B4-BE49-F238E27FC236}">
                <a16:creationId xmlns:a16="http://schemas.microsoft.com/office/drawing/2014/main" id="{49FCD3C9-C61F-2BAE-8134-BDC731D5C491}"/>
              </a:ext>
            </a:extLst>
          </p:cNvPr>
          <p:cNvPicPr>
            <a:picLocks noChangeAspect="1"/>
          </p:cNvPicPr>
          <p:nvPr/>
        </p:nvPicPr>
        <p:blipFill>
          <a:blip r:embed="rId3"/>
          <a:stretch>
            <a:fillRect/>
          </a:stretch>
        </p:blipFill>
        <p:spPr>
          <a:xfrm>
            <a:off x="21843057" y="11953755"/>
            <a:ext cx="2008831" cy="1540017"/>
          </a:xfrm>
          <a:prstGeom prst="rect">
            <a:avLst/>
          </a:prstGeom>
          <a:solidFill>
            <a:schemeClr val="bg2">
              <a:lumMod val="10000"/>
            </a:schemeClr>
          </a:solidFill>
          <a:ln w="12700">
            <a:miter lim="400000"/>
          </a:ln>
        </p:spPr>
      </p:pic>
      <p:sp>
        <p:nvSpPr>
          <p:cNvPr id="24" name="Text Placeholder 3">
            <a:extLst>
              <a:ext uri="{FF2B5EF4-FFF2-40B4-BE49-F238E27FC236}">
                <a16:creationId xmlns:a16="http://schemas.microsoft.com/office/drawing/2014/main" id="{12EB87D0-7464-C27C-8913-53A334F3C65A}"/>
              </a:ext>
            </a:extLst>
          </p:cNvPr>
          <p:cNvSpPr>
            <a:spLocks noGrp="1"/>
          </p:cNvSpPr>
          <p:nvPr>
            <p:ph type="body" sz="quarter" idx="13"/>
          </p:nvPr>
        </p:nvSpPr>
        <p:spPr>
          <a:xfrm>
            <a:off x="532112" y="2413465"/>
            <a:ext cx="23319776" cy="8672576"/>
          </a:xfrm>
        </p:spPr>
        <p:txBody>
          <a:bodyPr/>
          <a:lstStyle/>
          <a:p>
            <a:pPr>
              <a:buClrTx/>
            </a:pPr>
            <a:r>
              <a:rPr lang="en-US" sz="3600" u="sng" dirty="0">
                <a:latin typeface="IBM Plex Sans" panose="020B0503050203000203" pitchFamily="34" charset="0"/>
              </a:rPr>
              <a:t>Prerequisites:</a:t>
            </a:r>
            <a:r>
              <a:rPr lang="en-US" sz="3600" dirty="0">
                <a:latin typeface="IBM Plex Sans" panose="020B0503050203000203" pitchFamily="34" charset="0"/>
              </a:rPr>
              <a:t> </a:t>
            </a:r>
            <a:r>
              <a:rPr lang="en-US" sz="3600" b="0" dirty="0">
                <a:latin typeface="IBM Plex Sans" panose="020B0503050203000203" pitchFamily="34" charset="0"/>
              </a:rPr>
              <a:t>  “Be ready to engage” </a:t>
            </a:r>
          </a:p>
          <a:p>
            <a:pPr>
              <a:buClrTx/>
            </a:pPr>
            <a:r>
              <a:rPr lang="en-US" sz="3600" b="0" dirty="0">
                <a:latin typeface="IBM Plex Sans" panose="020B0503050203000203" pitchFamily="34" charset="0"/>
              </a:rPr>
              <a:t>Gather customer’s information: strategy, ecosystem, hybrid cloud journey, architecture, technologies,…</a:t>
            </a:r>
          </a:p>
          <a:p>
            <a:pPr>
              <a:buClrTx/>
            </a:pPr>
            <a:r>
              <a:rPr lang="en-US" sz="3600" b="0" dirty="0">
                <a:latin typeface="IBM Plex Sans" panose="020B0503050203000203" pitchFamily="34" charset="0"/>
              </a:rPr>
              <a:t>Get insights into current program and initiatives – leveraging on account team &amp; ecosystem</a:t>
            </a:r>
          </a:p>
          <a:p>
            <a:pPr>
              <a:buClrTx/>
            </a:pPr>
            <a:r>
              <a:rPr lang="en-US" sz="3600" b="0" dirty="0">
                <a:latin typeface="IBM Plex Sans" panose="020B0503050203000203" pitchFamily="34" charset="0"/>
              </a:rPr>
              <a:t>Understand their entitlements, their reality: current support needs/ operational challenges and opportunities for expansion </a:t>
            </a:r>
          </a:p>
          <a:p>
            <a:pPr marL="571500" indent="-571500">
              <a:buClrTx/>
              <a:buFont typeface="Wingdings" pitchFamily="2" charset="2"/>
              <a:buChar char="ü"/>
            </a:pPr>
            <a:r>
              <a:rPr lang="en-US" sz="2800" b="0" dirty="0">
                <a:latin typeface="IBM Plex Sans" panose="020B0503050203000203" pitchFamily="34" charset="0"/>
              </a:rPr>
              <a:t>Guided procedures for CSM Onboarding via </a:t>
            </a:r>
            <a:r>
              <a:rPr lang="en-US" sz="2800" b="0" dirty="0">
                <a:latin typeface="IBM Plex Sans" panose="020B0503050203000203" pitchFamily="34" charset="0"/>
                <a:hlinkClick r:id="rId4"/>
              </a:rPr>
              <a:t>CSM Playbook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Customer Entitlements via </a:t>
            </a:r>
            <a:r>
              <a:rPr lang="en-US" sz="2800" b="0" dirty="0">
                <a:latin typeface="IBM Plex Sans" panose="020B0503050203000203" pitchFamily="34" charset="0"/>
                <a:hlinkClick r:id="rId5"/>
              </a:rPr>
              <a:t>FastPass</a:t>
            </a:r>
            <a:r>
              <a:rPr lang="en-US" sz="2800" b="0" dirty="0">
                <a:latin typeface="IBM Plex Sans" panose="020B0503050203000203" pitchFamily="34" charset="0"/>
              </a:rPr>
              <a:t>  (feeding Gainsight)</a:t>
            </a:r>
          </a:p>
          <a:p>
            <a:pPr marL="571500" indent="-571500">
              <a:buClrTx/>
              <a:buFont typeface="Wingdings" pitchFamily="2" charset="2"/>
              <a:buChar char="ü"/>
            </a:pPr>
            <a:r>
              <a:rPr lang="en-US" sz="2800" b="0" dirty="0">
                <a:latin typeface="IBM Plex Sans" panose="020B0503050203000203" pitchFamily="34" charset="0"/>
              </a:rPr>
              <a:t>Cases / Issues overview via </a:t>
            </a:r>
            <a:r>
              <a:rPr lang="en-US" sz="2800" b="0" dirty="0">
                <a:latin typeface="IBM Plex Sans" panose="020B0503050203000203" pitchFamily="34" charset="0"/>
                <a:hlinkClick r:id="rId6"/>
              </a:rPr>
              <a:t>Case Viewer</a:t>
            </a:r>
            <a:r>
              <a:rPr lang="en-US" sz="2800" b="0" dirty="0">
                <a:latin typeface="IBM Plex Sans" panose="020B0503050203000203" pitchFamily="34" charset="0"/>
              </a:rPr>
              <a:t>, </a:t>
            </a:r>
            <a:r>
              <a:rPr lang="en-US" sz="2800" b="0" dirty="0">
                <a:latin typeface="IBM Plex Sans" panose="020B0503050203000203" pitchFamily="34" charset="0"/>
                <a:hlinkClick r:id="rId7"/>
              </a:rPr>
              <a:t>End of Support products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rPr>
              <a:t>Opportunities via </a:t>
            </a:r>
            <a:r>
              <a:rPr lang="en-US" sz="2800" b="0" dirty="0">
                <a:latin typeface="IBM Plex Sans" panose="020B0503050203000203" pitchFamily="34" charset="0"/>
                <a:hlinkClick r:id="rId8"/>
              </a:rPr>
              <a:t>IBM Sales Cloud </a:t>
            </a:r>
            <a:endParaRPr lang="en-US" sz="2800" b="0" dirty="0">
              <a:latin typeface="IBM Plex Sans" panose="020B0503050203000203" pitchFamily="34" charset="0"/>
            </a:endParaRPr>
          </a:p>
          <a:p>
            <a:pPr marL="571500" indent="-571500">
              <a:buClrTx/>
              <a:buFont typeface="Wingdings" pitchFamily="2" charset="2"/>
              <a:buChar char="ü"/>
            </a:pPr>
            <a:r>
              <a:rPr lang="en-US" sz="2800" b="0" dirty="0">
                <a:latin typeface="IBM Plex Sans" panose="020B0503050203000203" pitchFamily="34" charset="0"/>
                <a:hlinkClick r:id="rId9"/>
              </a:rPr>
              <a:t>Customer Success Stories </a:t>
            </a:r>
            <a:r>
              <a:rPr lang="en-US" sz="2800" b="0" dirty="0">
                <a:latin typeface="IBM Plex Sans" panose="020B0503050203000203" pitchFamily="34" charset="0"/>
              </a:rPr>
              <a:t>, </a:t>
            </a:r>
            <a:r>
              <a:rPr lang="en-US" sz="2800" b="0" dirty="0">
                <a:solidFill>
                  <a:schemeClr val="accent2"/>
                </a:solidFill>
                <a:latin typeface="IBM Plex Sans" panose="020B0503050203000203" pitchFamily="34" charset="0"/>
                <a:ea typeface="Helvetica Neue"/>
                <a:cs typeface="Helvetica Neue"/>
                <a:sym typeface="Helvetica Neue"/>
                <a:hlinkClick r:id="rId10"/>
              </a:rPr>
              <a:t>CSM Use Cases</a:t>
            </a:r>
            <a:r>
              <a:rPr lang="en-US" sz="2800" b="0" dirty="0">
                <a:solidFill>
                  <a:schemeClr val="accent2"/>
                </a:solidFill>
                <a:latin typeface="IBM Plex Sans" panose="020B0503050203000203" pitchFamily="34" charset="0"/>
                <a:hlinkClick r:id="rId10"/>
              </a:rPr>
              <a:t> </a:t>
            </a:r>
            <a:r>
              <a:rPr lang="en-US" sz="2800" b="0" dirty="0">
                <a:latin typeface="IBM Plex Sans" panose="020B0503050203000203" pitchFamily="34" charset="0"/>
              </a:rPr>
              <a:t>resonance with Customer’s one</a:t>
            </a:r>
          </a:p>
          <a:p>
            <a:pPr marL="571500" indent="-571500">
              <a:buClrTx/>
              <a:buFont typeface="Wingdings" pitchFamily="2" charset="2"/>
              <a:buChar char="ü"/>
            </a:pPr>
            <a:r>
              <a:rPr lang="en-US" sz="2800" b="0" dirty="0">
                <a:latin typeface="IBM Plex Sans" panose="020B0503050203000203" pitchFamily="34" charset="0"/>
              </a:rPr>
              <a:t>Dedicated </a:t>
            </a:r>
            <a:r>
              <a:rPr lang="en-US" sz="2800" b="0" dirty="0">
                <a:latin typeface="IBM Plex Sans" panose="020B0503050203000203" pitchFamily="34" charset="0"/>
                <a:hlinkClick r:id="rId11"/>
              </a:rPr>
              <a:t>CSM Spotlight Stories </a:t>
            </a:r>
            <a:r>
              <a:rPr lang="en-US" sz="2800" b="0" dirty="0">
                <a:latin typeface="IBM Plex Sans" panose="020B0503050203000203" pitchFamily="34" charset="0"/>
              </a:rPr>
              <a:t>in resonance with Customer’s one</a:t>
            </a:r>
          </a:p>
          <a:p>
            <a:pPr marL="571500" indent="-571500">
              <a:buClrTx/>
              <a:buFont typeface="Wingdings" pitchFamily="2" charset="2"/>
              <a:buChar char="ü"/>
            </a:pPr>
            <a:r>
              <a:rPr lang="en-US" sz="2800" b="0" dirty="0">
                <a:latin typeface="IBM Plex Sans" panose="020B0503050203000203" pitchFamily="34" charset="0"/>
                <a:sym typeface="Wingdings" pitchFamily="2" charset="2"/>
              </a:rPr>
              <a:t>More info on  </a:t>
            </a:r>
            <a:r>
              <a:rPr lang="en-US" sz="2800" b="0" dirty="0">
                <a:latin typeface="IBM Plex Sans" panose="020B0503050203000203" pitchFamily="34" charset="0"/>
                <a:hlinkClick r:id="rId12"/>
              </a:rPr>
              <a:t>CSM Tools of the Trade</a:t>
            </a:r>
            <a:endParaRPr lang="en-US" sz="2800" b="0" dirty="0">
              <a:latin typeface="IBM Plex Sans" panose="020B0503050203000203" pitchFamily="34" charset="0"/>
            </a:endParaRPr>
          </a:p>
          <a:p>
            <a:pPr marL="571500" indent="-571500">
              <a:buClrTx/>
              <a:buFont typeface="Wingdings" pitchFamily="2" charset="2"/>
              <a:buChar char="à"/>
            </a:pPr>
            <a:r>
              <a:rPr lang="en-US" sz="3600" dirty="0">
                <a:solidFill>
                  <a:srgbClr val="FFC000"/>
                </a:solidFill>
                <a:latin typeface="IBM Plex Sans" panose="020B0503050203000203" pitchFamily="34" charset="0"/>
              </a:rPr>
              <a:t>All what you need to know to and access via </a:t>
            </a:r>
            <a:r>
              <a:rPr lang="en-US" sz="3600" b="0" dirty="0">
                <a:latin typeface="IBM Plex Sans" panose="020B0503050203000203" pitchFamily="34" charset="0"/>
                <a:hlinkClick r:id="rId13"/>
              </a:rPr>
              <a:t>CSM ToolKit</a:t>
            </a:r>
            <a:endParaRPr lang="en-US" sz="3600" b="0" dirty="0">
              <a:latin typeface="IBM Plex Sans" panose="020B0503050203000203" pitchFamily="34" charset="0"/>
            </a:endParaRPr>
          </a:p>
          <a:p>
            <a:pPr>
              <a:buClrTx/>
            </a:pPr>
            <a:endParaRPr lang="en-US" sz="3600" b="0" dirty="0">
              <a:latin typeface="IBM Plex Sans" panose="020B0503050203000203" pitchFamily="34" charset="0"/>
            </a:endParaRPr>
          </a:p>
        </p:txBody>
      </p:sp>
      <p:sp>
        <p:nvSpPr>
          <p:cNvPr id="25" name="Straight Connector 78">
            <a:extLst>
              <a:ext uri="{FF2B5EF4-FFF2-40B4-BE49-F238E27FC236}">
                <a16:creationId xmlns:a16="http://schemas.microsoft.com/office/drawing/2014/main" id="{CC20F7BD-2A53-CC39-B84A-942D44F395D6}"/>
              </a:ext>
            </a:extLst>
          </p:cNvPr>
          <p:cNvSpPr/>
          <p:nvPr/>
        </p:nvSpPr>
        <p:spPr>
          <a:xfrm flipH="1">
            <a:off x="-419613" y="11984736"/>
            <a:ext cx="243840" cy="0"/>
          </a:xfrm>
          <a:prstGeom prst="line">
            <a:avLst/>
          </a:prstGeom>
          <a:ln w="25400">
            <a:solidFill>
              <a:srgbClr val="697077"/>
            </a:solidFill>
          </a:ln>
        </p:spPr>
        <p:txBody>
          <a:bodyPr lIns="121920" tIns="121920" rIns="121920" bIns="121920"/>
          <a:lstStyle/>
          <a:p>
            <a:pPr marL="0" marR="0" lvl="0" indent="0" algn="l" defTabSz="1829311" rtl="0" eaLnBrk="1" fontAlgn="auto" latinLnBrk="0" hangingPunct="0">
              <a:lnSpc>
                <a:spcPct val="100000"/>
              </a:lnSpc>
              <a:spcBef>
                <a:spcPts val="0"/>
              </a:spcBef>
              <a:spcAft>
                <a:spcPts val="0"/>
              </a:spcAft>
              <a:buClrTx/>
              <a:buSzTx/>
              <a:buFontTx/>
              <a:buNone/>
              <a:tabLst/>
              <a:defRPr sz="3400">
                <a:solidFill>
                  <a:srgbClr val="000000"/>
                </a:solidFill>
                <a:latin typeface="IBM Plex Sans Medium"/>
                <a:ea typeface="IBM Plex Sans Medium"/>
                <a:cs typeface="IBM Plex Sans Medium"/>
                <a:sym typeface="IBM Plex Sans Medium"/>
              </a:defRPr>
            </a:pPr>
            <a:endParaRPr kumimoji="0" sz="3400" b="0" i="0" u="none" strike="noStrike" kern="0" cap="none" spc="0" normalizeH="0" baseline="0" noProof="0">
              <a:ln>
                <a:noFill/>
              </a:ln>
              <a:solidFill>
                <a:srgbClr val="000000"/>
              </a:solidFill>
              <a:effectLst/>
              <a:uLnTx/>
              <a:uFillTx/>
              <a:latin typeface="IBM Plex Sans Medium"/>
              <a:sym typeface="IBM Plex Sans Medium"/>
            </a:endParaRPr>
          </a:p>
        </p:txBody>
      </p:sp>
      <p:pic>
        <p:nvPicPr>
          <p:cNvPr id="26" name="Picture 25">
            <a:extLst>
              <a:ext uri="{FF2B5EF4-FFF2-40B4-BE49-F238E27FC236}">
                <a16:creationId xmlns:a16="http://schemas.microsoft.com/office/drawing/2014/main" id="{0CBF60D4-88C1-D771-2F9D-1B24330719AA}"/>
              </a:ext>
            </a:extLst>
          </p:cNvPr>
          <p:cNvPicPr>
            <a:picLocks noChangeAspect="1"/>
          </p:cNvPicPr>
          <p:nvPr/>
        </p:nvPicPr>
        <p:blipFill>
          <a:blip r:embed="rId14"/>
          <a:stretch>
            <a:fillRect/>
          </a:stretch>
        </p:blipFill>
        <p:spPr>
          <a:xfrm>
            <a:off x="20951196" y="7282010"/>
            <a:ext cx="2001185" cy="466644"/>
          </a:xfrm>
          <a:prstGeom prst="rect">
            <a:avLst/>
          </a:prstGeom>
        </p:spPr>
      </p:pic>
      <p:pic>
        <p:nvPicPr>
          <p:cNvPr id="27" name="Picture 26">
            <a:extLst>
              <a:ext uri="{FF2B5EF4-FFF2-40B4-BE49-F238E27FC236}">
                <a16:creationId xmlns:a16="http://schemas.microsoft.com/office/drawing/2014/main" id="{E2FED0FC-2243-3C19-6156-7919FE2DD8AA}"/>
              </a:ext>
            </a:extLst>
          </p:cNvPr>
          <p:cNvPicPr>
            <a:picLocks noChangeAspect="1"/>
          </p:cNvPicPr>
          <p:nvPr/>
        </p:nvPicPr>
        <p:blipFill>
          <a:blip r:embed="rId15"/>
          <a:stretch>
            <a:fillRect/>
          </a:stretch>
        </p:blipFill>
        <p:spPr>
          <a:xfrm>
            <a:off x="14613474" y="11251056"/>
            <a:ext cx="2311115" cy="942110"/>
          </a:xfrm>
          <a:prstGeom prst="rect">
            <a:avLst/>
          </a:prstGeom>
        </p:spPr>
      </p:pic>
      <p:pic>
        <p:nvPicPr>
          <p:cNvPr id="28" name="Picture 27">
            <a:extLst>
              <a:ext uri="{FF2B5EF4-FFF2-40B4-BE49-F238E27FC236}">
                <a16:creationId xmlns:a16="http://schemas.microsoft.com/office/drawing/2014/main" id="{A4497BF1-B8CD-8CE4-DF54-5B3699EC7CEF}"/>
              </a:ext>
            </a:extLst>
          </p:cNvPr>
          <p:cNvPicPr>
            <a:picLocks noChangeAspect="1"/>
          </p:cNvPicPr>
          <p:nvPr/>
        </p:nvPicPr>
        <p:blipFill>
          <a:blip r:embed="rId16"/>
          <a:stretch>
            <a:fillRect/>
          </a:stretch>
        </p:blipFill>
        <p:spPr>
          <a:xfrm>
            <a:off x="14473334" y="7282011"/>
            <a:ext cx="6426200" cy="2146300"/>
          </a:xfrm>
          <a:prstGeom prst="rect">
            <a:avLst/>
          </a:prstGeom>
        </p:spPr>
      </p:pic>
      <p:pic>
        <p:nvPicPr>
          <p:cNvPr id="29" name="Picture 28">
            <a:extLst>
              <a:ext uri="{FF2B5EF4-FFF2-40B4-BE49-F238E27FC236}">
                <a16:creationId xmlns:a16="http://schemas.microsoft.com/office/drawing/2014/main" id="{74430439-2ACA-74F6-BB2E-A4C40952541E}"/>
              </a:ext>
            </a:extLst>
          </p:cNvPr>
          <p:cNvPicPr>
            <a:picLocks noChangeAspect="1"/>
          </p:cNvPicPr>
          <p:nvPr/>
        </p:nvPicPr>
        <p:blipFill>
          <a:blip r:embed="rId17"/>
          <a:stretch>
            <a:fillRect/>
          </a:stretch>
        </p:blipFill>
        <p:spPr>
          <a:xfrm>
            <a:off x="14473334" y="6538440"/>
            <a:ext cx="6426199" cy="520700"/>
          </a:xfrm>
          <a:prstGeom prst="rect">
            <a:avLst/>
          </a:prstGeom>
        </p:spPr>
      </p:pic>
      <p:pic>
        <p:nvPicPr>
          <p:cNvPr id="30" name="Picture 29">
            <a:extLst>
              <a:ext uri="{FF2B5EF4-FFF2-40B4-BE49-F238E27FC236}">
                <a16:creationId xmlns:a16="http://schemas.microsoft.com/office/drawing/2014/main" id="{4BE5C93C-7314-0339-2611-FCC562E5AFBD}"/>
              </a:ext>
            </a:extLst>
          </p:cNvPr>
          <p:cNvPicPr>
            <a:picLocks noChangeAspect="1"/>
          </p:cNvPicPr>
          <p:nvPr/>
        </p:nvPicPr>
        <p:blipFill>
          <a:blip r:embed="rId18"/>
          <a:stretch>
            <a:fillRect/>
          </a:stretch>
        </p:blipFill>
        <p:spPr>
          <a:xfrm>
            <a:off x="21010207" y="7856536"/>
            <a:ext cx="1883162" cy="466644"/>
          </a:xfrm>
          <a:prstGeom prst="rect">
            <a:avLst/>
          </a:prstGeom>
        </p:spPr>
      </p:pic>
      <p:sp>
        <p:nvSpPr>
          <p:cNvPr id="31" name="5-point Star 30">
            <a:extLst>
              <a:ext uri="{FF2B5EF4-FFF2-40B4-BE49-F238E27FC236}">
                <a16:creationId xmlns:a16="http://schemas.microsoft.com/office/drawing/2014/main" id="{516BBBC2-F422-25E2-83A5-0C3060D6EAA7}"/>
              </a:ext>
            </a:extLst>
          </p:cNvPr>
          <p:cNvSpPr/>
          <p:nvPr/>
        </p:nvSpPr>
        <p:spPr bwMode="auto">
          <a:xfrm>
            <a:off x="287061" y="11911360"/>
            <a:ext cx="914400" cy="914400"/>
          </a:xfrm>
          <a:prstGeom prst="star5">
            <a:avLst/>
          </a:prstGeom>
          <a:solidFill>
            <a:srgbClr val="FFC00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77D7D832-D998-FA50-6774-B95ABD4281A3}"/>
              </a:ext>
            </a:extLst>
          </p:cNvPr>
          <p:cNvPicPr>
            <a:picLocks noChangeAspect="1"/>
          </p:cNvPicPr>
          <p:nvPr/>
        </p:nvPicPr>
        <p:blipFill>
          <a:blip r:embed="rId19"/>
          <a:stretch>
            <a:fillRect/>
          </a:stretch>
        </p:blipFill>
        <p:spPr>
          <a:xfrm>
            <a:off x="14542402" y="9642555"/>
            <a:ext cx="3916341" cy="1455437"/>
          </a:xfrm>
          <a:prstGeom prst="rect">
            <a:avLst/>
          </a:prstGeom>
        </p:spPr>
      </p:pic>
      <p:pic>
        <p:nvPicPr>
          <p:cNvPr id="4" name="Picture 3">
            <a:extLst>
              <a:ext uri="{FF2B5EF4-FFF2-40B4-BE49-F238E27FC236}">
                <a16:creationId xmlns:a16="http://schemas.microsoft.com/office/drawing/2014/main" id="{26C69DF1-1B19-D813-4583-A36CFA0E51AE}"/>
              </a:ext>
            </a:extLst>
          </p:cNvPr>
          <p:cNvPicPr>
            <a:picLocks noChangeAspect="1"/>
          </p:cNvPicPr>
          <p:nvPr/>
        </p:nvPicPr>
        <p:blipFill>
          <a:blip r:embed="rId20"/>
          <a:stretch>
            <a:fillRect/>
          </a:stretch>
        </p:blipFill>
        <p:spPr>
          <a:xfrm>
            <a:off x="18819591" y="10370273"/>
            <a:ext cx="4073778" cy="1295400"/>
          </a:xfrm>
          <a:prstGeom prst="rect">
            <a:avLst/>
          </a:prstGeom>
        </p:spPr>
      </p:pic>
      <p:pic>
        <p:nvPicPr>
          <p:cNvPr id="5" name="Picture 4">
            <a:extLst>
              <a:ext uri="{FF2B5EF4-FFF2-40B4-BE49-F238E27FC236}">
                <a16:creationId xmlns:a16="http://schemas.microsoft.com/office/drawing/2014/main" id="{017CA734-4E0F-E63F-D4AA-975A576F74DE}"/>
              </a:ext>
            </a:extLst>
          </p:cNvPr>
          <p:cNvPicPr>
            <a:picLocks noChangeAspect="1"/>
          </p:cNvPicPr>
          <p:nvPr/>
        </p:nvPicPr>
        <p:blipFill>
          <a:blip r:embed="rId21"/>
          <a:stretch>
            <a:fillRect/>
          </a:stretch>
        </p:blipFill>
        <p:spPr>
          <a:xfrm>
            <a:off x="18719908" y="9786635"/>
            <a:ext cx="4173462" cy="499820"/>
          </a:xfrm>
          <a:prstGeom prst="rect">
            <a:avLst/>
          </a:prstGeom>
        </p:spPr>
      </p:pic>
      <p:sp>
        <p:nvSpPr>
          <p:cNvPr id="32" name="Oval 31">
            <a:extLst>
              <a:ext uri="{FF2B5EF4-FFF2-40B4-BE49-F238E27FC236}">
                <a16:creationId xmlns:a16="http://schemas.microsoft.com/office/drawing/2014/main" id="{108A3592-4D04-5BF1-B15F-4F9A12B23961}"/>
              </a:ext>
            </a:extLst>
          </p:cNvPr>
          <p:cNvSpPr/>
          <p:nvPr/>
        </p:nvSpPr>
        <p:spPr bwMode="auto">
          <a:xfrm>
            <a:off x="21794883" y="683090"/>
            <a:ext cx="914400" cy="914400"/>
          </a:xfrm>
          <a:prstGeom prst="ellipse">
            <a:avLst/>
          </a:prstGeom>
          <a:solidFill>
            <a:srgbClr val="92D050"/>
          </a:solidFill>
          <a:ln w="19050">
            <a:solidFill>
              <a:schemeClr val="bg1"/>
            </a:solidFill>
            <a:miter lim="800000"/>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191919"/>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908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CS Framing Session"/>
          <p:cNvSpPr txBox="1">
            <a:spLocks noGrp="1"/>
          </p:cNvSpPr>
          <p:nvPr>
            <p:ph type="body" idx="21"/>
          </p:nvPr>
        </p:nvSpPr>
        <p:spPr>
          <a:xfrm>
            <a:off x="619028" y="413231"/>
            <a:ext cx="10962549" cy="1066801"/>
          </a:xfrm>
          <a:prstGeom prst="rect">
            <a:avLst/>
          </a:prstGeom>
        </p:spPr>
        <p:txBody>
          <a:bodyPr/>
          <a:lstStyle>
            <a:lvl1pPr>
              <a:defRPr sz="6400"/>
            </a:lvl1pPr>
          </a:lstStyle>
          <a:p>
            <a:r>
              <a:t>CS Framing Session</a:t>
            </a:r>
          </a:p>
        </p:txBody>
      </p:sp>
      <p:grpSp>
        <p:nvGrpSpPr>
          <p:cNvPr id="1894" name="Group"/>
          <p:cNvGrpSpPr/>
          <p:nvPr/>
        </p:nvGrpSpPr>
        <p:grpSpPr>
          <a:xfrm>
            <a:off x="-292614" y="-292947"/>
            <a:ext cx="24971255" cy="14305281"/>
            <a:chOff x="0" y="0"/>
            <a:chExt cx="24971254" cy="14305280"/>
          </a:xfrm>
        </p:grpSpPr>
        <p:grpSp>
          <p:nvGrpSpPr>
            <p:cNvPr id="1861" name="Group"/>
            <p:cNvGrpSpPr/>
            <p:nvPr/>
          </p:nvGrpSpPr>
          <p:grpSpPr>
            <a:xfrm>
              <a:off x="903906" y="-1"/>
              <a:ext cx="23164620" cy="243842"/>
              <a:chOff x="0" y="0"/>
              <a:chExt cx="23164618" cy="243840"/>
            </a:xfrm>
          </p:grpSpPr>
          <p:sp>
            <p:nvSpPr>
              <p:cNvPr id="1850"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1"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2"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3"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4"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5"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6"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7"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8"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59"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0"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73" name="Group"/>
            <p:cNvGrpSpPr/>
            <p:nvPr/>
          </p:nvGrpSpPr>
          <p:grpSpPr>
            <a:xfrm>
              <a:off x="903906" y="14061440"/>
              <a:ext cx="23164620" cy="243841"/>
              <a:chOff x="0" y="0"/>
              <a:chExt cx="23164618" cy="243840"/>
            </a:xfrm>
          </p:grpSpPr>
          <p:sp>
            <p:nvSpPr>
              <p:cNvPr id="1862" name="Line"/>
              <p:cNvSpPr/>
              <p:nvPr/>
            </p:nvSpPr>
            <p:spPr>
              <a:xfrm flipV="1">
                <a:off x="-1" y="-1"/>
                <a:ext cx="2"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3" name="Line"/>
              <p:cNvSpPr/>
              <p:nvPr/>
            </p:nvSpPr>
            <p:spPr>
              <a:xfrm flipV="1">
                <a:off x="4876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4" name="Line"/>
              <p:cNvSpPr/>
              <p:nvPr/>
            </p:nvSpPr>
            <p:spPr>
              <a:xfrm flipV="1">
                <a:off x="5486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5" name="Line"/>
              <p:cNvSpPr/>
              <p:nvPr/>
            </p:nvSpPr>
            <p:spPr>
              <a:xfrm flipV="1">
                <a:off x="6096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6" name="Line"/>
              <p:cNvSpPr/>
              <p:nvPr/>
            </p:nvSpPr>
            <p:spPr>
              <a:xfrm flipV="1">
                <a:off x="10972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7" name="Line"/>
              <p:cNvSpPr/>
              <p:nvPr/>
            </p:nvSpPr>
            <p:spPr>
              <a:xfrm flipV="1">
                <a:off x="115824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8" name="Line"/>
              <p:cNvSpPr/>
              <p:nvPr/>
            </p:nvSpPr>
            <p:spPr>
              <a:xfrm flipV="1">
                <a:off x="121920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69" name="Line"/>
              <p:cNvSpPr/>
              <p:nvPr/>
            </p:nvSpPr>
            <p:spPr>
              <a:xfrm flipV="1">
                <a:off x="17068800"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0" name="Line"/>
              <p:cNvSpPr/>
              <p:nvPr/>
            </p:nvSpPr>
            <p:spPr>
              <a:xfrm flipV="1">
                <a:off x="176784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1" name="Line"/>
              <p:cNvSpPr/>
              <p:nvPr/>
            </p:nvSpPr>
            <p:spPr>
              <a:xfrm flipV="1">
                <a:off x="18288001"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2" name="Line"/>
              <p:cNvSpPr/>
              <p:nvPr/>
            </p:nvSpPr>
            <p:spPr>
              <a:xfrm flipV="1">
                <a:off x="23164618" y="-1"/>
                <a:ext cx="1" cy="243842"/>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83" name="Group"/>
            <p:cNvGrpSpPr/>
            <p:nvPr/>
          </p:nvGrpSpPr>
          <p:grpSpPr>
            <a:xfrm>
              <a:off x="-1" y="926930"/>
              <a:ext cx="243842" cy="12438551"/>
              <a:chOff x="0" y="0"/>
              <a:chExt cx="243840" cy="12438549"/>
            </a:xfrm>
          </p:grpSpPr>
          <p:sp>
            <p:nvSpPr>
              <p:cNvPr id="187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5" name="Line"/>
              <p:cNvSpPr/>
              <p:nvPr/>
            </p:nvSpPr>
            <p:spPr>
              <a:xfrm flipH="1">
                <a:off x="0" y="280415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7" name="Line"/>
              <p:cNvSpPr/>
              <p:nvPr/>
            </p:nvSpPr>
            <p:spPr>
              <a:xfrm flipH="1">
                <a:off x="0" y="622198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7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1" name="Line"/>
              <p:cNvSpPr/>
              <p:nvPr/>
            </p:nvSpPr>
            <p:spPr>
              <a:xfrm flipH="1" flipV="1">
                <a:off x="0" y="-1"/>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2" name="Line"/>
              <p:cNvSpPr/>
              <p:nvPr/>
            </p:nvSpPr>
            <p:spPr>
              <a:xfrm flipH="1">
                <a:off x="0" y="12438549"/>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893" name="Group"/>
            <p:cNvGrpSpPr/>
            <p:nvPr/>
          </p:nvGrpSpPr>
          <p:grpSpPr>
            <a:xfrm>
              <a:off x="24727414" y="926930"/>
              <a:ext cx="243841" cy="12435842"/>
              <a:chOff x="0" y="0"/>
              <a:chExt cx="243840" cy="12435840"/>
            </a:xfrm>
          </p:grpSpPr>
          <p:sp>
            <p:nvSpPr>
              <p:cNvPr id="1884" name="Line"/>
              <p:cNvSpPr/>
              <p:nvPr/>
            </p:nvSpPr>
            <p:spPr>
              <a:xfrm flipH="1">
                <a:off x="0" y="110947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5" name="Line"/>
              <p:cNvSpPr/>
              <p:nvPr/>
            </p:nvSpPr>
            <p:spPr>
              <a:xfrm flipH="1">
                <a:off x="0" y="280416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6" name="Line"/>
              <p:cNvSpPr/>
              <p:nvPr/>
            </p:nvSpPr>
            <p:spPr>
              <a:xfrm flipH="1">
                <a:off x="0" y="45110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7" name="Line"/>
              <p:cNvSpPr/>
              <p:nvPr/>
            </p:nvSpPr>
            <p:spPr>
              <a:xfrm flipH="1">
                <a:off x="0" y="621792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8" name="Line"/>
              <p:cNvSpPr/>
              <p:nvPr/>
            </p:nvSpPr>
            <p:spPr>
              <a:xfrm flipH="1">
                <a:off x="0" y="7924800"/>
                <a:ext cx="243841" cy="0"/>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89" name="Line"/>
              <p:cNvSpPr/>
              <p:nvPr/>
            </p:nvSpPr>
            <p:spPr>
              <a:xfrm flipH="1">
                <a:off x="0" y="963168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0" name="Line"/>
              <p:cNvSpPr/>
              <p:nvPr/>
            </p:nvSpPr>
            <p:spPr>
              <a:xfrm flipH="1">
                <a:off x="0" y="11350752"/>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1" name="Line"/>
              <p:cNvSpPr/>
              <p:nvPr/>
            </p:nvSpPr>
            <p:spPr>
              <a:xfrm flipH="1" flipV="1">
                <a:off x="0" y="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sp>
            <p:nvSpPr>
              <p:cNvPr id="1892" name="Line"/>
              <p:cNvSpPr/>
              <p:nvPr/>
            </p:nvSpPr>
            <p:spPr>
              <a:xfrm flipH="1">
                <a:off x="0" y="12435840"/>
                <a:ext cx="243841" cy="1"/>
              </a:xfrm>
              <a:prstGeom prst="line">
                <a:avLst/>
              </a:prstGeom>
              <a:noFill/>
              <a:ln w="25400" cap="flat">
                <a:solidFill>
                  <a:srgbClr val="000000"/>
                </a:solidFill>
                <a:prstDash val="solid"/>
                <a:round/>
              </a:ln>
              <a:effectLst/>
            </p:spPr>
            <p:txBody>
              <a:bodyPr wrap="square" lIns="121919" tIns="121919" rIns="121919" bIns="121919" numCol="1" anchor="t">
                <a:noAutofit/>
              </a:bodyPr>
              <a:lstStyle/>
              <a:p>
                <a:pPr marL="0" marR="0" lvl="0" indent="0" algn="l" defTabSz="1829287" rtl="0" eaLnBrk="1" fontAlgn="auto" latinLnBrk="0" hangingPunct="0">
                  <a:lnSpc>
                    <a:spcPct val="100000"/>
                  </a:lnSpc>
                  <a:spcBef>
                    <a:spcPts val="0"/>
                  </a:spcBef>
                  <a:spcAft>
                    <a:spcPts val="0"/>
                  </a:spcAft>
                  <a:buClrTx/>
                  <a:buSzTx/>
                  <a:buFontTx/>
                  <a:buNone/>
                  <a:tabLst/>
                  <a:defRPr sz="3400">
                    <a:solidFill>
                      <a:srgbClr val="000000"/>
                    </a:solidFill>
                    <a:latin typeface="Arial"/>
                    <a:ea typeface="Arial"/>
                    <a:cs typeface="Arial"/>
                    <a:sym typeface="Arial"/>
                  </a:defRPr>
                </a:pPr>
                <a:endParaRPr kumimoji="0" sz="3400" b="0" i="0" u="none" strike="noStrike" kern="0" cap="none" spc="0" normalizeH="0" baseline="0" noProof="0">
                  <a:ln>
                    <a:noFill/>
                  </a:ln>
                  <a:solidFill>
                    <a:srgbClr val="000000"/>
                  </a:solidFill>
                  <a:effectLst/>
                  <a:uLnTx/>
                  <a:uFillTx/>
                  <a:latin typeface="Arial"/>
                  <a:cs typeface="Arial"/>
                  <a:sym typeface="Arial"/>
                </a:endParaRPr>
              </a:p>
            </p:txBody>
          </p:sp>
        </p:grpSp>
      </p:grpSp>
      <p:sp>
        <p:nvSpPr>
          <p:cNvPr id="1895" name="4 hours, no-charge, big value"/>
          <p:cNvSpPr txBox="1"/>
          <p:nvPr/>
        </p:nvSpPr>
        <p:spPr>
          <a:xfrm>
            <a:off x="578561" y="1846843"/>
            <a:ext cx="9447481" cy="787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572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4 hours, no-charge, focused on business value</a:t>
            </a:r>
          </a:p>
          <a:p>
            <a:pPr marL="0" marR="0" lvl="0" indent="0" algn="l" defTabSz="4572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Delivered virtually through video conference, in 1 or more session</a:t>
            </a:r>
          </a:p>
        </p:txBody>
      </p:sp>
      <p:sp>
        <p:nvSpPr>
          <p:cNvPr id="1896" name="You gain…"/>
          <p:cNvSpPr txBox="1"/>
          <p:nvPr/>
        </p:nvSpPr>
        <p:spPr>
          <a:xfrm>
            <a:off x="6374176" y="3294832"/>
            <a:ext cx="5248437" cy="595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You Gain</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Clarity on opportunities</a:t>
            </a:r>
            <a:r>
              <a:rPr kumimoji="0" sz="2200" b="0" i="0" u="none" strike="noStrike" kern="0" cap="none" spc="0" normalizeH="0" baseline="0" noProof="0">
                <a:ln>
                  <a:noFill/>
                </a:ln>
                <a:solidFill>
                  <a:srgbClr val="000000"/>
                </a:solidFill>
                <a:effectLst/>
                <a:uLnTx/>
                <a:uFillTx/>
                <a:latin typeface="IBM Plex Sans Light"/>
                <a:sym typeface="IBM Plex Sans Light"/>
              </a:rPr>
              <a:t> to address your goals and challenges and advice how your IBM solutions can help </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Use case descriptions</a:t>
            </a:r>
            <a:r>
              <a:rPr kumimoji="0" sz="2200" b="0" i="0" u="none" strike="noStrike" kern="0" cap="none" spc="0" normalizeH="0" baseline="0" noProof="0">
                <a:ln>
                  <a:noFill/>
                </a:ln>
                <a:solidFill>
                  <a:srgbClr val="0F62FE"/>
                </a:solidFill>
                <a:effectLst/>
                <a:uLnTx/>
                <a:uFillTx/>
                <a:latin typeface="IBM Plex Sans Light"/>
                <a:sym typeface="IBM Plex Sans Light"/>
              </a:rPr>
              <a:t> </a:t>
            </a:r>
            <a:r>
              <a:rPr kumimoji="0" sz="2200" b="0" i="0" u="none" strike="noStrike" kern="0" cap="none" spc="0" normalizeH="0" baseline="0" noProof="0">
                <a:ln>
                  <a:noFill/>
                </a:ln>
                <a:solidFill>
                  <a:srgbClr val="000000"/>
                </a:solidFill>
                <a:effectLst/>
                <a:uLnTx/>
                <a:uFillTx/>
                <a:latin typeface="IBM Plex Sans Light"/>
                <a:sym typeface="IBM Plex Sans Light"/>
              </a:rPr>
              <a:t>that align your goal to your challenge, the process, and people that need to be impacted in order for you to achieve your goal</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A focused starting point</a:t>
            </a:r>
            <a:r>
              <a:rPr kumimoji="0" sz="2200" b="1" i="0" u="none" strike="noStrike" kern="0" cap="none" spc="0" normalizeH="0" baseline="0" noProof="0">
                <a:ln>
                  <a:noFill/>
                </a:ln>
                <a:solidFill>
                  <a:srgbClr val="000000"/>
                </a:solidFill>
                <a:effectLst/>
                <a:uLnTx/>
                <a:uFillTx/>
                <a:latin typeface="IBM Plex Sans"/>
                <a:ea typeface="IBM Plex Sans"/>
                <a:cs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sym typeface="IBM Plex Sans Light"/>
              </a:rPr>
              <a:t>to collaborate with IBM to and ensure that you get real value from your IBM investment</a:t>
            </a:r>
          </a:p>
          <a:p>
            <a:pPr marL="304800" marR="0" lvl="0" indent="-304800" algn="l" defTabSz="457200" rtl="0" eaLnBrk="1" fontAlgn="auto" latinLnBrk="0" hangingPunct="0">
              <a:lnSpc>
                <a:spcPct val="100000"/>
              </a:lnSpc>
              <a:spcBef>
                <a:spcPts val="700"/>
              </a:spcBef>
              <a:spcAft>
                <a:spcPts val="0"/>
              </a:spcAft>
              <a:buClrTx/>
              <a:buSzPct val="123000"/>
              <a:buFontTx/>
              <a:buChar char="•"/>
              <a:tabLst/>
              <a:defRPr sz="2200">
                <a:solidFill>
                  <a:srgbClr val="000000"/>
                </a:solidFill>
                <a:latin typeface="IBM Plex Sans Light"/>
                <a:ea typeface="IBM Plex Sans Light"/>
                <a:cs typeface="IBM Plex Sans Light"/>
                <a:sym typeface="IBM Plex Sans Light"/>
              </a:defRPr>
            </a:pPr>
            <a:r>
              <a:rPr kumimoji="0" sz="2200" b="1" i="0" u="none" strike="noStrike" kern="0" cap="none" spc="0" normalizeH="0" baseline="0" noProof="0">
                <a:ln>
                  <a:noFill/>
                </a:ln>
                <a:solidFill>
                  <a:srgbClr val="0F62FE"/>
                </a:solidFill>
                <a:effectLst/>
                <a:uLnTx/>
                <a:uFillTx/>
                <a:latin typeface="IBM Plex Sans"/>
                <a:ea typeface="IBM Plex Sans"/>
                <a:cs typeface="IBM Plex Sans"/>
                <a:sym typeface="IBM Plex Sans"/>
              </a:rPr>
              <a:t>Stakeholder alignment</a:t>
            </a:r>
            <a:r>
              <a:rPr kumimoji="0" sz="2200" b="0" i="0" u="none" strike="noStrike" kern="0" cap="none" spc="0" normalizeH="0" baseline="0" noProof="0">
                <a:ln>
                  <a:noFill/>
                </a:ln>
                <a:solidFill>
                  <a:srgbClr val="0F62FE"/>
                </a:solidFill>
                <a:effectLst/>
                <a:uLnTx/>
                <a:uFillTx/>
                <a:latin typeface="IBM Plex Sans Light"/>
                <a:sym typeface="IBM Plex Sans Light"/>
              </a:rPr>
              <a:t> </a:t>
            </a:r>
            <a:r>
              <a:rPr kumimoji="0" sz="2200" b="0" i="0" u="none" strike="noStrike" kern="0" cap="none" spc="0" normalizeH="0" baseline="0" noProof="0">
                <a:ln>
                  <a:noFill/>
                </a:ln>
                <a:solidFill>
                  <a:srgbClr val="000000"/>
                </a:solidFill>
                <a:effectLst/>
                <a:uLnTx/>
                <a:uFillTx/>
                <a:latin typeface="IBM Plex Sans Light"/>
                <a:sym typeface="IBM Plex Sans Light"/>
              </a:rPr>
              <a:t>on prioritized goals and challenges</a:t>
            </a:r>
          </a:p>
        </p:txBody>
      </p:sp>
      <p:sp>
        <p:nvSpPr>
          <p:cNvPr id="1897" name="What to Expect…"/>
          <p:cNvSpPr txBox="1"/>
          <p:nvPr/>
        </p:nvSpPr>
        <p:spPr>
          <a:xfrm>
            <a:off x="609600" y="3297263"/>
            <a:ext cx="5084528" cy="595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8255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What to Expect</a:t>
            </a:r>
          </a:p>
          <a:p>
            <a:pPr marL="0" marR="0" lvl="0" indent="0" algn="l" defTabSz="825500" rtl="0" eaLnBrk="1" fontAlgn="auto" latinLnBrk="0" hangingPunct="0">
              <a:lnSpc>
                <a:spcPct val="100000"/>
              </a:lnSpc>
              <a:spcBef>
                <a:spcPts val="2100"/>
              </a:spcBef>
              <a:spcAft>
                <a:spcPts val="0"/>
              </a:spcAft>
              <a:buClrTx/>
              <a:buSzTx/>
              <a:buFontTx/>
              <a:buNone/>
              <a:tabLst/>
              <a:defRPr sz="2200" b="1">
                <a:solidFill>
                  <a:srgbClr val="000000"/>
                </a:solidFill>
                <a:latin typeface="IBM Plex Sans"/>
                <a:ea typeface="IBM Plex Sans"/>
                <a:cs typeface="IBM Plex Sans"/>
                <a:sym typeface="IBM Plex Sans"/>
              </a:defRPr>
            </a:pPr>
            <a:r>
              <a:rPr kumimoji="0" sz="2200" b="1" i="0" u="none" strike="noStrike" kern="0" cap="none" spc="0" normalizeH="0" baseline="0" noProof="0">
                <a:ln>
                  <a:noFill/>
                </a:ln>
                <a:solidFill>
                  <a:srgbClr val="0F62FE"/>
                </a:solidFill>
                <a:effectLst/>
                <a:uLnTx/>
                <a:uFillTx/>
                <a:latin typeface="IBM Plex Sans"/>
                <a:sym typeface="IBM Plex Sans"/>
              </a:rPr>
              <a:t>Your team</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is guided through series of collaborative activities to explore your business goals and align them to the challenges that block or slow you down.</a:t>
            </a:r>
            <a:br>
              <a:rPr kumimoji="0" sz="2200" b="0" i="0" u="none" strike="noStrike" kern="0" cap="none" spc="0" normalizeH="0" baseline="0" noProof="0">
                <a:ln>
                  <a:noFill/>
                </a:ln>
                <a:solidFill>
                  <a:srgbClr val="000000"/>
                </a:solidFill>
                <a:effectLst/>
                <a:uLnTx/>
                <a:uFillTx/>
                <a:latin typeface="IBM Plex Sans"/>
                <a:sym typeface="IBM Plex Sans"/>
              </a:rPr>
            </a:br>
            <a:br>
              <a:rPr kumimoji="0" sz="2200" b="0" i="0" u="none" strike="noStrike" kern="0" cap="none" spc="0" normalizeH="0" baseline="0" noProof="0">
                <a:ln>
                  <a:noFill/>
                </a:ln>
                <a:solidFill>
                  <a:srgbClr val="000000"/>
                </a:solidFill>
                <a:effectLst/>
                <a:uLnTx/>
                <a:uFillTx/>
                <a:latin typeface="IBM Plex Sans"/>
                <a:sym typeface="IBM Plex Sans"/>
              </a:rPr>
            </a:br>
            <a:r>
              <a:rPr kumimoji="0" sz="2200" b="1" i="0" u="none" strike="noStrike" kern="0" cap="none" spc="0" normalizeH="0" baseline="0" noProof="0">
                <a:ln>
                  <a:noFill/>
                </a:ln>
                <a:solidFill>
                  <a:srgbClr val="0F62FE"/>
                </a:solidFill>
                <a:effectLst/>
                <a:uLnTx/>
                <a:uFillTx/>
                <a:latin typeface="IBM Plex Sans"/>
                <a:sym typeface="IBM Plex Sans"/>
              </a:rPr>
              <a:t>IBM experts</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work with you to uncover and describe opportunities as concrete use cases focused on the people who require the outcomes and the experiences that need to change.</a:t>
            </a:r>
            <a:endParaRPr kumimoji="0" sz="2200" b="0"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2100"/>
              </a:spcBef>
              <a:spcAft>
                <a:spcPts val="0"/>
              </a:spcAft>
              <a:buClrTx/>
              <a:buSzTx/>
              <a:buFontTx/>
              <a:buNone/>
              <a:tabLst/>
              <a:defRPr sz="2200" b="1">
                <a:solidFill>
                  <a:srgbClr val="000000"/>
                </a:solidFill>
                <a:latin typeface="IBM Plex Sans"/>
                <a:ea typeface="IBM Plex Sans"/>
                <a:cs typeface="IBM Plex Sans"/>
                <a:sym typeface="IBM Plex Sans"/>
              </a:defRPr>
            </a:pPr>
            <a:r>
              <a:rPr kumimoji="0" sz="2200" b="1" i="0" u="none" strike="noStrike" kern="0" cap="none" spc="0" normalizeH="0" baseline="0" noProof="0">
                <a:ln>
                  <a:noFill/>
                </a:ln>
                <a:solidFill>
                  <a:srgbClr val="0F62FE"/>
                </a:solidFill>
                <a:effectLst/>
                <a:uLnTx/>
                <a:uFillTx/>
                <a:latin typeface="IBM Plex Sans"/>
                <a:sym typeface="IBM Plex Sans"/>
              </a:rPr>
              <a:t>Your team</a:t>
            </a:r>
            <a:r>
              <a:rPr kumimoji="0" sz="2200" b="1" i="0" u="none" strike="noStrike" kern="0" cap="none" spc="0" normalizeH="0" baseline="0" noProof="0">
                <a:ln>
                  <a:noFill/>
                </a:ln>
                <a:solidFill>
                  <a:srgbClr val="000000"/>
                </a:solidFill>
                <a:effectLst/>
                <a:uLnTx/>
                <a:uFillTx/>
                <a:latin typeface="IBM Plex Sans"/>
                <a:sym typeface="IBM Plex Sans"/>
              </a:rPr>
              <a:t> </a:t>
            </a:r>
            <a:r>
              <a:rPr kumimoji="0" sz="2200" b="0" i="0" u="none" strike="noStrike" kern="0" cap="none" spc="0" normalizeH="0" baseline="0" noProof="0">
                <a:ln>
                  <a:noFill/>
                </a:ln>
                <a:solidFill>
                  <a:srgbClr val="000000"/>
                </a:solidFill>
                <a:effectLst/>
                <a:uLnTx/>
                <a:uFillTx/>
                <a:latin typeface="IBM Plex Sans Light"/>
                <a:ea typeface="IBM Plex Sans Light"/>
                <a:cs typeface="IBM Plex Sans Light"/>
                <a:sym typeface="IBM Plex Sans Light"/>
              </a:rPr>
              <a:t>prioritises the opportunities that you would like to explore further with IBM.</a:t>
            </a:r>
          </a:p>
        </p:txBody>
      </p:sp>
      <p:sp>
        <p:nvSpPr>
          <p:cNvPr id="1898" name="You gain…"/>
          <p:cNvSpPr txBox="1"/>
          <p:nvPr/>
        </p:nvSpPr>
        <p:spPr>
          <a:xfrm>
            <a:off x="12776051" y="513532"/>
            <a:ext cx="4943177" cy="1587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r>
              <a:rPr kumimoji="0" sz="3200" b="1" i="0" u="none" strike="noStrike" kern="0" cap="none" spc="0" normalizeH="0" baseline="0" noProof="0">
                <a:ln>
                  <a:noFill/>
                </a:ln>
                <a:solidFill>
                  <a:srgbClr val="000000"/>
                </a:solidFill>
                <a:effectLst/>
                <a:uLnTx/>
                <a:uFillTx/>
                <a:latin typeface="IBM Plex Sans"/>
                <a:sym typeface="IBM Plex Sans"/>
              </a:rPr>
              <a:t>Example Activities</a:t>
            </a:r>
          </a:p>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Your Business Landscape</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Quickly outline your goals and challenges.</a:t>
            </a:r>
          </a:p>
        </p:txBody>
      </p:sp>
      <p:sp>
        <p:nvSpPr>
          <p:cNvPr id="1899" name="4 hours, no-charge, big value"/>
          <p:cNvSpPr txBox="1"/>
          <p:nvPr/>
        </p:nvSpPr>
        <p:spPr>
          <a:xfrm>
            <a:off x="578561" y="1377303"/>
            <a:ext cx="10282307"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defTabSz="457200">
              <a:defRPr sz="2000">
                <a:solidFill>
                  <a:srgbClr val="0064FF"/>
                </a:solidFill>
                <a:latin typeface="IBM Plex Sans Light"/>
                <a:ea typeface="IBM Plex Sans Light"/>
                <a:cs typeface="IBM Plex Sans Light"/>
                <a:sym typeface="IBM Plex Sans Light"/>
              </a:defRPr>
            </a:lvl1pPr>
          </a:lstStyle>
          <a:p>
            <a:pPr marL="0" marR="0" lvl="0" indent="0" algn="l" defTabSz="457200" rtl="0" eaLnBrk="1" fontAlgn="auto" latinLnBrk="0" hangingPunct="0">
              <a:lnSpc>
                <a:spcPct val="100000"/>
              </a:lnSpc>
              <a:spcBef>
                <a:spcPts val="0"/>
              </a:spcBef>
              <a:spcAft>
                <a:spcPts val="0"/>
              </a:spcAft>
              <a:buClrTx/>
              <a:buSzTx/>
              <a:buFontTx/>
              <a:buNone/>
              <a:tabLst/>
              <a:defRPr/>
            </a:pPr>
            <a:r>
              <a:rPr kumimoji="0" sz="2000" b="0" i="0" u="none" strike="noStrike" kern="0" cap="none" spc="0" normalizeH="0" baseline="0" noProof="0">
                <a:ln>
                  <a:noFill/>
                </a:ln>
                <a:solidFill>
                  <a:srgbClr val="0064FF"/>
                </a:solidFill>
                <a:effectLst/>
                <a:uLnTx/>
                <a:uFillTx/>
                <a:latin typeface="IBM Plex Sans Light"/>
                <a:sym typeface="IBM Plex Sans Light"/>
              </a:rPr>
              <a:t>Explore opportunities to get the most value from your IBM subscription.</a:t>
            </a:r>
          </a:p>
        </p:txBody>
      </p:sp>
      <p:sp>
        <p:nvSpPr>
          <p:cNvPr id="1900" name="You gain…"/>
          <p:cNvSpPr txBox="1"/>
          <p:nvPr/>
        </p:nvSpPr>
        <p:spPr>
          <a:xfrm>
            <a:off x="12769770" y="2279649"/>
            <a:ext cx="4866049"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Opportunity Alignment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Identify IBM capabilities that can help you with your challenges and bring you closer to your goal.</a:t>
            </a:r>
          </a:p>
        </p:txBody>
      </p:sp>
      <p:sp>
        <p:nvSpPr>
          <p:cNvPr id="1901" name="You gain…"/>
          <p:cNvSpPr txBox="1"/>
          <p:nvPr/>
        </p:nvSpPr>
        <p:spPr>
          <a:xfrm>
            <a:off x="20082101" y="-3804468"/>
            <a:ext cx="4943177" cy="3022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0"/>
              </a:spcBef>
              <a:spcAft>
                <a:spcPts val="0"/>
              </a:spcAft>
              <a:buClrTx/>
              <a:buSzTx/>
              <a:buFontTx/>
              <a:buNone/>
              <a:tabLst/>
              <a:defRPr b="1">
                <a:solidFill>
                  <a:srgbClr val="000000"/>
                </a:solidFill>
                <a:latin typeface="IBM Plex Sans"/>
                <a:ea typeface="IBM Plex Sans"/>
                <a:cs typeface="IBM Plex Sans"/>
                <a:sym typeface="IBM Plex Sans"/>
              </a:defRPr>
            </a:pPr>
            <a:r>
              <a:rPr kumimoji="0" sz="2400" b="1" i="0" u="none" strike="noStrike" kern="0" cap="none" spc="0" normalizeH="0" baseline="0" noProof="0">
                <a:ln>
                  <a:noFill/>
                </a:ln>
                <a:solidFill>
                  <a:srgbClr val="0F62FE"/>
                </a:solidFill>
                <a:effectLst/>
                <a:uLnTx/>
                <a:uFillTx/>
                <a:latin typeface="IBM Plex Sans"/>
                <a:sym typeface="IBM Plex Sans"/>
              </a:rPr>
              <a:t>Opportunity Statement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A more detailed exploration of the use case, related to the opportunity, that concretely describes the system or experience to impact and the people who will benefit from the outcome.</a:t>
            </a:r>
          </a:p>
        </p:txBody>
      </p:sp>
      <p:sp>
        <p:nvSpPr>
          <p:cNvPr id="1902" name="You gain…"/>
          <p:cNvSpPr txBox="1"/>
          <p:nvPr/>
        </p:nvSpPr>
        <p:spPr>
          <a:xfrm>
            <a:off x="12803354" y="7598730"/>
            <a:ext cx="4943177" cy="1473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825500" rtl="0" eaLnBrk="1" fontAlgn="auto" latinLnBrk="0" hangingPunct="0">
              <a:lnSpc>
                <a:spcPct val="100000"/>
              </a:lnSpc>
              <a:spcBef>
                <a:spcPts val="0"/>
              </a:spcBef>
              <a:spcAft>
                <a:spcPts val="0"/>
              </a:spcAft>
              <a:buClrTx/>
              <a:buSzTx/>
              <a:buFontTx/>
              <a:buNone/>
              <a:tabLst/>
              <a:defRPr sz="2000" b="1">
                <a:solidFill>
                  <a:srgbClr val="000000"/>
                </a:solidFill>
                <a:latin typeface="IBM Plex Sans"/>
                <a:ea typeface="IBM Plex Sans"/>
                <a:cs typeface="IBM Plex Sans"/>
                <a:sym typeface="IBM Plex Sans"/>
              </a:defRPr>
            </a:pPr>
            <a:r>
              <a:rPr kumimoji="0" sz="2000" b="1" i="0" u="none" strike="noStrike" kern="0" cap="none" spc="0" normalizeH="0" baseline="0" noProof="0">
                <a:ln>
                  <a:noFill/>
                </a:ln>
                <a:solidFill>
                  <a:srgbClr val="0F62FE"/>
                </a:solidFill>
                <a:effectLst/>
                <a:uLnTx/>
                <a:uFillTx/>
                <a:latin typeface="IBM Plex Sans"/>
                <a:sym typeface="IBM Plex Sans"/>
              </a:rPr>
              <a:t>Opportunity Prioritization</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Focus in on the opportunities to advance that will deliver the most value for your team or department.</a:t>
            </a:r>
          </a:p>
        </p:txBody>
      </p:sp>
      <p:sp>
        <p:nvSpPr>
          <p:cNvPr id="1903" name="Rectangle"/>
          <p:cNvSpPr/>
          <p:nvPr/>
        </p:nvSpPr>
        <p:spPr>
          <a:xfrm>
            <a:off x="18901001" y="4001115"/>
            <a:ext cx="4888571" cy="7996437"/>
          </a:xfrm>
          <a:prstGeom prst="rect">
            <a:avLst/>
          </a:prstGeom>
          <a:solidFill>
            <a:srgbClr val="FFFFFF"/>
          </a:solidFill>
          <a:ln w="25400">
            <a:solidFill>
              <a:srgbClr val="A7A7A7"/>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sz="2300"/>
            </a:pPr>
            <a:endParaRPr kumimoji="0" sz="23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4" name="Rectangle"/>
          <p:cNvSpPr/>
          <p:nvPr/>
        </p:nvSpPr>
        <p:spPr>
          <a:xfrm>
            <a:off x="12830657" y="3944167"/>
            <a:ext cx="4888571" cy="3442687"/>
          </a:xfrm>
          <a:prstGeom prst="rect">
            <a:avLst/>
          </a:prstGeom>
          <a:solidFill>
            <a:srgbClr val="FFFFFF"/>
          </a:solidFill>
          <a:ln w="25400">
            <a:solidFill>
              <a:srgbClr val="A7A7A7"/>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5" name="Line"/>
          <p:cNvSpPr/>
          <p:nvPr/>
        </p:nvSpPr>
        <p:spPr>
          <a:xfrm>
            <a:off x="14246445" y="4419542"/>
            <a:ext cx="726516"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6" name="Line"/>
          <p:cNvSpPr/>
          <p:nvPr/>
        </p:nvSpPr>
        <p:spPr>
          <a:xfrm>
            <a:off x="14243347" y="4967993"/>
            <a:ext cx="732712"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7" name="Line"/>
          <p:cNvSpPr/>
          <p:nvPr/>
        </p:nvSpPr>
        <p:spPr>
          <a:xfrm flipV="1">
            <a:off x="16139418" y="4803972"/>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8" name="Line"/>
          <p:cNvSpPr/>
          <p:nvPr/>
        </p:nvSpPr>
        <p:spPr>
          <a:xfrm>
            <a:off x="16149707" y="6627012"/>
            <a:ext cx="714365" cy="1"/>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09" name="Line"/>
          <p:cNvSpPr/>
          <p:nvPr/>
        </p:nvSpPr>
        <p:spPr>
          <a:xfrm>
            <a:off x="14221045" y="5669624"/>
            <a:ext cx="729614" cy="1"/>
          </a:xfrm>
          <a:prstGeom prst="line">
            <a:avLst/>
          </a:prstGeom>
          <a:ln w="38100">
            <a:solidFill>
              <a:srgbClr val="A7A7A7"/>
            </a:solidFill>
            <a:miter lim="400000"/>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10" name="Line"/>
          <p:cNvSpPr/>
          <p:nvPr/>
        </p:nvSpPr>
        <p:spPr>
          <a:xfrm flipV="1">
            <a:off x="14257998" y="6761372"/>
            <a:ext cx="704019" cy="154856"/>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11" name="Goal"/>
          <p:cNvSpPr/>
          <p:nvPr/>
        </p:nvSpPr>
        <p:spPr>
          <a:xfrm>
            <a:off x="16863502" y="6384745"/>
            <a:ext cx="607505" cy="4845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2" name="Goal"/>
          <p:cNvSpPr/>
          <p:nvPr/>
        </p:nvSpPr>
        <p:spPr>
          <a:xfrm>
            <a:off x="16863502" y="4404385"/>
            <a:ext cx="607505" cy="4845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3" name="Goal"/>
          <p:cNvSpPr/>
          <p:nvPr/>
        </p:nvSpPr>
        <p:spPr>
          <a:xfrm>
            <a:off x="16859727" y="5427357"/>
            <a:ext cx="607505" cy="4845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14" name="Capability"/>
          <p:cNvSpPr/>
          <p:nvPr/>
        </p:nvSpPr>
        <p:spPr>
          <a:xfrm>
            <a:off x="14938880" y="4164575"/>
            <a:ext cx="12173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5" name="Capability"/>
          <p:cNvSpPr/>
          <p:nvPr/>
        </p:nvSpPr>
        <p:spPr>
          <a:xfrm>
            <a:off x="14937531" y="4730832"/>
            <a:ext cx="12173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6" name="Capability"/>
          <p:cNvSpPr/>
          <p:nvPr/>
        </p:nvSpPr>
        <p:spPr>
          <a:xfrm>
            <a:off x="14938880" y="5427357"/>
            <a:ext cx="12173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7" name="Capability"/>
          <p:cNvSpPr/>
          <p:nvPr/>
        </p:nvSpPr>
        <p:spPr>
          <a:xfrm>
            <a:off x="14937533" y="6372045"/>
            <a:ext cx="12173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18" name="Challenge"/>
          <p:cNvSpPr/>
          <p:nvPr/>
        </p:nvSpPr>
        <p:spPr>
          <a:xfrm>
            <a:off x="12993323" y="5427357"/>
            <a:ext cx="1217368"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19" name="Challenge"/>
          <p:cNvSpPr/>
          <p:nvPr/>
        </p:nvSpPr>
        <p:spPr>
          <a:xfrm>
            <a:off x="13016687" y="4730832"/>
            <a:ext cx="12173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0" name="Challenge"/>
          <p:cNvSpPr/>
          <p:nvPr/>
        </p:nvSpPr>
        <p:spPr>
          <a:xfrm>
            <a:off x="13017858" y="6686575"/>
            <a:ext cx="12173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1" name="Challenge"/>
          <p:cNvSpPr/>
          <p:nvPr/>
        </p:nvSpPr>
        <p:spPr>
          <a:xfrm>
            <a:off x="13017858" y="6113590"/>
            <a:ext cx="12173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2" name="Challenge"/>
          <p:cNvSpPr/>
          <p:nvPr/>
        </p:nvSpPr>
        <p:spPr>
          <a:xfrm>
            <a:off x="13016687" y="4164575"/>
            <a:ext cx="12173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23" name="Line"/>
          <p:cNvSpPr/>
          <p:nvPr/>
        </p:nvSpPr>
        <p:spPr>
          <a:xfrm>
            <a:off x="14257998" y="6363003"/>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4" name="Line"/>
          <p:cNvSpPr/>
          <p:nvPr/>
        </p:nvSpPr>
        <p:spPr>
          <a:xfrm>
            <a:off x="16156927" y="4395178"/>
            <a:ext cx="704019" cy="154855"/>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5" name="Line"/>
          <p:cNvSpPr/>
          <p:nvPr/>
        </p:nvSpPr>
        <p:spPr>
          <a:xfrm>
            <a:off x="16128220" y="5671860"/>
            <a:ext cx="714365" cy="1"/>
          </a:xfrm>
          <a:prstGeom prst="line">
            <a:avLst/>
          </a:prstGeom>
          <a:ln w="38100">
            <a:solidFill>
              <a:srgbClr val="A7A7A7"/>
            </a:solidFill>
            <a:miter lim="400000"/>
            <a:tailEnd type="triangle"/>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26" name="We have a problem/challenge:…"/>
          <p:cNvSpPr txBox="1"/>
          <p:nvPr/>
        </p:nvSpPr>
        <p:spPr>
          <a:xfrm>
            <a:off x="19102585" y="4110063"/>
            <a:ext cx="4485402" cy="711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have a problem/challenge:</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The impact on our business/team is:</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9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know we have a problem, because we can see/hear</a:t>
            </a:r>
          </a:p>
          <a:p>
            <a:pPr marL="0" marR="0" lvl="0" indent="0" algn="l" defTabSz="2438337" rtl="0" eaLnBrk="1" fontAlgn="auto" latinLnBrk="0" hangingPunct="0">
              <a:lnSpc>
                <a:spcPct val="100000"/>
              </a:lnSpc>
              <a:spcBef>
                <a:spcPts val="9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The people and processes we need to impact:</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We would like to explore the opportunities provided by:</a:t>
            </a: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endParaRPr kumimoji="0" sz="1700" b="0" i="0" u="none" strike="noStrike" kern="0" cap="none" spc="0" normalizeH="0" baseline="0" noProof="0">
              <a:ln>
                <a:noFill/>
              </a:ln>
              <a:solidFill>
                <a:srgbClr val="5E5E5E"/>
              </a:solidFill>
              <a:effectLst/>
              <a:uLnTx/>
              <a:uFillTx/>
              <a:latin typeface="IBM Plex Sans"/>
              <a:sym typeface="IBM Plex Sans"/>
            </a:endParaRPr>
          </a:p>
          <a:p>
            <a:pPr marL="0" marR="0" lvl="0" indent="0" algn="l" defTabSz="2438337" rtl="0" eaLnBrk="1" fontAlgn="auto" latinLnBrk="0" hangingPunct="0">
              <a:lnSpc>
                <a:spcPct val="100000"/>
              </a:lnSpc>
              <a:spcBef>
                <a:spcPts val="1600"/>
              </a:spcBef>
              <a:spcAft>
                <a:spcPts val="0"/>
              </a:spcAft>
              <a:buClrTx/>
              <a:buSzTx/>
              <a:buFontTx/>
              <a:buNone/>
              <a:tabLst/>
              <a:defRPr sz="1700">
                <a:latin typeface="IBM Plex Sans"/>
                <a:ea typeface="IBM Plex Sans"/>
                <a:cs typeface="IBM Plex Sans"/>
                <a:sym typeface="IBM Plex Sans"/>
              </a:defRPr>
            </a:pPr>
            <a:r>
              <a:rPr kumimoji="0" sz="1700" b="0" i="0" u="none" strike="noStrike" kern="0" cap="none" spc="0" normalizeH="0" baseline="0" noProof="0">
                <a:ln>
                  <a:noFill/>
                </a:ln>
                <a:solidFill>
                  <a:srgbClr val="5E5E5E"/>
                </a:solidFill>
                <a:effectLst/>
                <a:uLnTx/>
                <a:uFillTx/>
                <a:latin typeface="IBM Plex Sans"/>
                <a:sym typeface="IBM Plex Sans"/>
              </a:rPr>
              <a:t>If we address the challenge, we expect to see:</a:t>
            </a:r>
          </a:p>
        </p:txBody>
      </p:sp>
      <p:sp>
        <p:nvSpPr>
          <p:cNvPr id="1927" name="Challenge"/>
          <p:cNvSpPr/>
          <p:nvPr/>
        </p:nvSpPr>
        <p:spPr>
          <a:xfrm>
            <a:off x="19140124" y="4554820"/>
            <a:ext cx="12173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2438337">
              <a:defRPr sz="1600" b="1">
                <a:solidFill>
                  <a:srgbClr val="A2191F"/>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Challenge</a:t>
            </a:r>
          </a:p>
        </p:txBody>
      </p:sp>
      <p:sp>
        <p:nvSpPr>
          <p:cNvPr id="1928" name="Why we must address this"/>
          <p:cNvSpPr/>
          <p:nvPr/>
        </p:nvSpPr>
        <p:spPr>
          <a:xfrm>
            <a:off x="19140124" y="5485294"/>
            <a:ext cx="2801444"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2438337">
              <a:defRPr sz="1600" b="1">
                <a:solidFill>
                  <a:srgbClr val="A2191F"/>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Why we must address this</a:t>
            </a:r>
          </a:p>
        </p:txBody>
      </p:sp>
      <p:sp>
        <p:nvSpPr>
          <p:cNvPr id="1929" name="Visible or Measurable Evidence   we must impact with change"/>
          <p:cNvSpPr/>
          <p:nvPr/>
        </p:nvSpPr>
        <p:spPr>
          <a:xfrm>
            <a:off x="19140124" y="6760039"/>
            <a:ext cx="3382965" cy="767283"/>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0" marR="0" lvl="0" indent="0" algn="l" defTabSz="2438337" rtl="0" eaLnBrk="1" fontAlgn="auto" latinLnBrk="0" hangingPunct="0">
              <a:lnSpc>
                <a:spcPct val="120000"/>
              </a:lnSpc>
              <a:spcBef>
                <a:spcPts val="0"/>
              </a:spcBef>
              <a:spcAft>
                <a:spcPts val="0"/>
              </a:spcAft>
              <a:buClrTx/>
              <a:buSzTx/>
              <a:buFontTx/>
              <a:buNone/>
              <a:tabLst/>
              <a:defRPr sz="1600" b="1">
                <a:solidFill>
                  <a:srgbClr val="A2191F"/>
                </a:solidFill>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Visible or Measurable Evidence </a:t>
            </a:r>
            <a:b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b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 we must impact with change </a:t>
            </a:r>
          </a:p>
        </p:txBody>
      </p:sp>
      <p:sp>
        <p:nvSpPr>
          <p:cNvPr id="1930" name="People"/>
          <p:cNvSpPr/>
          <p:nvPr/>
        </p:nvSpPr>
        <p:spPr>
          <a:xfrm>
            <a:off x="19140123" y="8317532"/>
            <a:ext cx="872383" cy="484535"/>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2438337">
              <a:defRPr sz="1600" b="1">
                <a:solidFill>
                  <a:srgbClr val="491D8B"/>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 People</a:t>
            </a:r>
          </a:p>
        </p:txBody>
      </p:sp>
      <p:sp>
        <p:nvSpPr>
          <p:cNvPr id="1931" name="Processes"/>
          <p:cNvSpPr/>
          <p:nvPr/>
        </p:nvSpPr>
        <p:spPr>
          <a:xfrm>
            <a:off x="20116269" y="8317532"/>
            <a:ext cx="1217367" cy="484535"/>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l" defTabSz="2438337">
              <a:defRPr sz="1600" b="1">
                <a:solidFill>
                  <a:srgbClr val="491D8B"/>
                </a:solidFill>
              </a:defRPr>
            </a:lvl1pPr>
          </a:lstStyle>
          <a:p>
            <a:pPr marL="0" marR="0" lvl="0" indent="0" algn="l"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 Processes</a:t>
            </a:r>
          </a:p>
        </p:txBody>
      </p:sp>
      <p:sp>
        <p:nvSpPr>
          <p:cNvPr id="1932" name="Capability"/>
          <p:cNvSpPr/>
          <p:nvPr/>
        </p:nvSpPr>
        <p:spPr>
          <a:xfrm>
            <a:off x="19140124" y="9550506"/>
            <a:ext cx="12173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33" name="Quantifiable or Qualifiable Evidence   of Progress toward the Goal"/>
          <p:cNvSpPr/>
          <p:nvPr/>
        </p:nvSpPr>
        <p:spPr>
          <a:xfrm>
            <a:off x="19124102" y="10783480"/>
            <a:ext cx="3694656" cy="7639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0" marR="0" lvl="0" indent="0" algn="l" defTabSz="2438337" rtl="0" eaLnBrk="1" fontAlgn="auto" latinLnBrk="0" hangingPunct="0">
              <a:lnSpc>
                <a:spcPct val="120000"/>
              </a:lnSpc>
              <a:spcBef>
                <a:spcPts val="0"/>
              </a:spcBef>
              <a:spcAft>
                <a:spcPts val="0"/>
              </a:spcAft>
              <a:buClrTx/>
              <a:buSzTx/>
              <a:buFontTx/>
              <a:buNone/>
              <a:tabLst/>
              <a:defRPr sz="1600" b="1">
                <a:solidFill>
                  <a:srgbClr val="0E6027"/>
                </a:solidFill>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 Quantifiable or Qualifiable Evidence </a:t>
            </a:r>
            <a:b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b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 of Progress toward the Goal</a:t>
            </a:r>
          </a:p>
        </p:txBody>
      </p:sp>
      <p:sp>
        <p:nvSpPr>
          <p:cNvPr id="1934" name="You gain…"/>
          <p:cNvSpPr txBox="1"/>
          <p:nvPr/>
        </p:nvSpPr>
        <p:spPr>
          <a:xfrm>
            <a:off x="18913701" y="513532"/>
            <a:ext cx="4943177" cy="336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l" defTabSz="457200" rtl="0" eaLnBrk="1" fontAlgn="auto" latinLnBrk="0" hangingPunct="0">
              <a:lnSpc>
                <a:spcPct val="100000"/>
              </a:lnSpc>
              <a:spcBef>
                <a:spcPts val="2100"/>
              </a:spcBef>
              <a:spcAft>
                <a:spcPts val="0"/>
              </a:spcAft>
              <a:buClrTx/>
              <a:buSzTx/>
              <a:buFontTx/>
              <a:buNone/>
              <a:tabLst/>
              <a:defRPr sz="3200" b="1">
                <a:solidFill>
                  <a:srgbClr val="000000"/>
                </a:solidFill>
                <a:latin typeface="IBM Plex Sans"/>
                <a:ea typeface="IBM Plex Sans"/>
                <a:cs typeface="IBM Plex Sans"/>
                <a:sym typeface="IBM Plex Sans"/>
              </a:defRPr>
            </a:pPr>
            <a:endParaRPr kumimoji="0" sz="3200" b="1" i="0" u="none" strike="noStrike" kern="0" cap="none" spc="0" normalizeH="0" baseline="0" noProof="0">
              <a:ln>
                <a:noFill/>
              </a:ln>
              <a:solidFill>
                <a:srgbClr val="000000"/>
              </a:solidFill>
              <a:effectLst/>
              <a:uLnTx/>
              <a:uFillTx/>
              <a:latin typeface="IBM Plex Sans"/>
              <a:sym typeface="IBM Plex Sans"/>
            </a:endParaRPr>
          </a:p>
          <a:p>
            <a:pPr marL="0" marR="0" lvl="0" indent="0" algn="l" defTabSz="825500" rtl="0" eaLnBrk="1" fontAlgn="auto" latinLnBrk="0" hangingPunct="0">
              <a:lnSpc>
                <a:spcPct val="100000"/>
              </a:lnSpc>
              <a:spcBef>
                <a:spcPts val="0"/>
              </a:spcBef>
              <a:spcAft>
                <a:spcPts val="0"/>
              </a:spcAft>
              <a:buClrTx/>
              <a:buSzTx/>
              <a:buFontTx/>
              <a:buNone/>
              <a:tabLst/>
              <a:defRPr b="1">
                <a:solidFill>
                  <a:srgbClr val="000000"/>
                </a:solidFill>
                <a:latin typeface="IBM Plex Sans"/>
                <a:ea typeface="IBM Plex Sans"/>
                <a:cs typeface="IBM Plex Sans"/>
                <a:sym typeface="IBM Plex Sans"/>
              </a:defRPr>
            </a:pPr>
            <a:r>
              <a:rPr kumimoji="0" sz="2400" b="1" i="0" u="none" strike="noStrike" kern="0" cap="none" spc="0" normalizeH="0" baseline="0" noProof="0">
                <a:ln>
                  <a:noFill/>
                </a:ln>
                <a:solidFill>
                  <a:srgbClr val="0F62FE"/>
                </a:solidFill>
                <a:effectLst/>
                <a:uLnTx/>
                <a:uFillTx/>
                <a:latin typeface="IBM Plex Sans"/>
                <a:sym typeface="IBM Plex Sans"/>
              </a:rPr>
              <a:t>Opportunity Statement</a:t>
            </a:r>
          </a:p>
          <a:p>
            <a:pPr marL="0" marR="0" lvl="0" indent="0" algn="l" defTabSz="825500" rtl="0" eaLnBrk="1" fontAlgn="auto" latinLnBrk="0" hangingPunct="0">
              <a:lnSpc>
                <a:spcPct val="100000"/>
              </a:lnSpc>
              <a:spcBef>
                <a:spcPts val="0"/>
              </a:spcBef>
              <a:spcAft>
                <a:spcPts val="0"/>
              </a:spcAft>
              <a:buClrTx/>
              <a:buSzTx/>
              <a:buFontTx/>
              <a:buNone/>
              <a:tabLst/>
              <a:defRPr sz="2000">
                <a:solidFill>
                  <a:srgbClr val="000000"/>
                </a:solidFill>
                <a:latin typeface="IBM Plex Sans Light"/>
                <a:ea typeface="IBM Plex Sans Light"/>
                <a:cs typeface="IBM Plex Sans Light"/>
                <a:sym typeface="IBM Plex Sans Light"/>
              </a:defRPr>
            </a:pPr>
            <a:r>
              <a:rPr kumimoji="0" sz="2000" b="0" i="0" u="none" strike="noStrike" kern="0" cap="none" spc="0" normalizeH="0" baseline="0" noProof="0">
                <a:ln>
                  <a:noFill/>
                </a:ln>
                <a:solidFill>
                  <a:srgbClr val="000000"/>
                </a:solidFill>
                <a:effectLst/>
                <a:uLnTx/>
                <a:uFillTx/>
                <a:latin typeface="IBM Plex Sans Light"/>
                <a:sym typeface="IBM Plex Sans Light"/>
              </a:rPr>
              <a:t>A more detailed exploration of the use case related to the opportunity that concretely describes the experience to create or improve and the people who will benefit from the outcome or be impacted by it.</a:t>
            </a:r>
          </a:p>
        </p:txBody>
      </p:sp>
      <p:grpSp>
        <p:nvGrpSpPr>
          <p:cNvPr id="1941" name="Group"/>
          <p:cNvGrpSpPr/>
          <p:nvPr/>
        </p:nvGrpSpPr>
        <p:grpSpPr>
          <a:xfrm>
            <a:off x="12804014" y="9239887"/>
            <a:ext cx="4888571" cy="3851120"/>
            <a:chOff x="0" y="0"/>
            <a:chExt cx="4888570" cy="3851118"/>
          </a:xfrm>
        </p:grpSpPr>
        <p:sp>
          <p:nvSpPr>
            <p:cNvPr id="1935" name="Rectangle"/>
            <p:cNvSpPr/>
            <p:nvPr/>
          </p:nvSpPr>
          <p:spPr>
            <a:xfrm>
              <a:off x="-1" y="0"/>
              <a:ext cx="4888572" cy="3851119"/>
            </a:xfrm>
            <a:prstGeom prst="rect">
              <a:avLst/>
            </a:prstGeom>
            <a:solidFill>
              <a:srgbClr val="FFFFFF"/>
            </a:solidFill>
            <a:ln w="25400" cap="flat">
              <a:solidFill>
                <a:srgbClr val="A7A7A7"/>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2300"/>
              </a:pPr>
              <a:endParaRPr kumimoji="0" sz="23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36" name="You gain…"/>
            <p:cNvSpPr txBox="1"/>
            <p:nvPr/>
          </p:nvSpPr>
          <p:spPr>
            <a:xfrm rot="16200000">
              <a:off x="-768422" y="1703861"/>
              <a:ext cx="1952466" cy="26247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535353"/>
                  </a:solidFill>
                  <a:effectLst/>
                  <a:uLnTx/>
                  <a:uFillTx/>
                  <a:latin typeface="IBM Plex Sans"/>
                  <a:sym typeface="IBM Plex Sans"/>
                </a:rPr>
                <a:t>Business Value</a:t>
              </a:r>
            </a:p>
          </p:txBody>
        </p:sp>
        <p:sp>
          <p:nvSpPr>
            <p:cNvPr id="1937" name="You gain…"/>
            <p:cNvSpPr txBox="1"/>
            <p:nvPr/>
          </p:nvSpPr>
          <p:spPr>
            <a:xfrm>
              <a:off x="1173623" y="3483150"/>
              <a:ext cx="2620010" cy="26247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noAutofit/>
            </a:bodyPr>
            <a:lstStyle>
              <a:lvl1pPr defTabSz="825500">
                <a:defRPr sz="1200" b="1">
                  <a:solidFill>
                    <a:srgbClr val="535353"/>
                  </a:solidFill>
                  <a:latin typeface="IBM Plex Sans"/>
                  <a:ea typeface="IBM Plex Sans"/>
                  <a:cs typeface="IBM Plex Sans"/>
                  <a:sym typeface="IBM Plex Sans"/>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535353"/>
                  </a:solidFill>
                  <a:effectLst/>
                  <a:uLnTx/>
                  <a:uFillTx/>
                  <a:latin typeface="IBM Plex Sans"/>
                  <a:sym typeface="IBM Plex Sans"/>
                </a:rPr>
                <a:t>Speed to Deliver</a:t>
              </a:r>
            </a:p>
          </p:txBody>
        </p:sp>
        <p:sp>
          <p:nvSpPr>
            <p:cNvPr id="1938" name="Line"/>
            <p:cNvSpPr/>
            <p:nvPr/>
          </p:nvSpPr>
          <p:spPr>
            <a:xfrm>
              <a:off x="368672" y="3482054"/>
              <a:ext cx="4085617" cy="1"/>
            </a:xfrm>
            <a:prstGeom prst="line">
              <a:avLst/>
            </a:prstGeom>
            <a:noFill/>
            <a:ln w="25400" cap="flat">
              <a:solidFill>
                <a:srgbClr val="A7A7A7"/>
              </a:solidFill>
              <a:prstDash val="solid"/>
              <a:round/>
            </a:ln>
            <a:effectLst/>
          </p:spPr>
          <p:txBody>
            <a:bodyPr wrap="square" lIns="45718" tIns="45718" rIns="45718" bIns="45718" numCol="1" anchor="t">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4" name="Connection Line"/>
            <p:cNvSpPr/>
            <p:nvPr/>
          </p:nvSpPr>
          <p:spPr>
            <a:xfrm>
              <a:off x="1016104" y="293007"/>
              <a:ext cx="3454889" cy="2716071"/>
            </a:xfrm>
            <a:custGeom>
              <a:avLst/>
              <a:gdLst/>
              <a:ahLst/>
              <a:cxnLst>
                <a:cxn ang="0">
                  <a:pos x="wd2" y="hd2"/>
                </a:cxn>
                <a:cxn ang="5400000">
                  <a:pos x="wd2" y="hd2"/>
                </a:cxn>
                <a:cxn ang="10800000">
                  <a:pos x="wd2" y="hd2"/>
                </a:cxn>
                <a:cxn ang="16200000">
                  <a:pos x="wd2" y="hd2"/>
                </a:cxn>
              </a:cxnLst>
              <a:rect l="0" t="0" r="r" b="b"/>
              <a:pathLst>
                <a:path w="21230" h="21498" extrusionOk="0">
                  <a:moveTo>
                    <a:pt x="15" y="0"/>
                  </a:moveTo>
                  <a:cubicBezTo>
                    <a:pt x="-370" y="14434"/>
                    <a:pt x="6702" y="21600"/>
                    <a:pt x="21230" y="21497"/>
                  </a:cubicBezTo>
                </a:path>
              </a:pathLst>
            </a:custGeom>
            <a:noFill/>
            <a:ln w="25400" cap="flat">
              <a:solidFill>
                <a:srgbClr val="A7A7A7"/>
              </a:solidFill>
              <a:prstDash val="sysDot"/>
              <a:miter lim="400000"/>
            </a:ln>
            <a:effectLst/>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5" name="Connection Line"/>
            <p:cNvSpPr/>
            <p:nvPr/>
          </p:nvSpPr>
          <p:spPr>
            <a:xfrm>
              <a:off x="2539917" y="274416"/>
              <a:ext cx="1901001" cy="14771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77" y="13478"/>
                    <a:pt x="7377" y="20678"/>
                    <a:pt x="21600" y="21600"/>
                  </a:cubicBezTo>
                </a:path>
              </a:pathLst>
            </a:custGeom>
            <a:noFill/>
            <a:ln w="25400" cap="flat">
              <a:solidFill>
                <a:srgbClr val="A7A7A7"/>
              </a:solidFill>
              <a:prstDash val="sysDot"/>
              <a:miter lim="400000"/>
            </a:ln>
            <a:effectLst/>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47" name="Group"/>
          <p:cNvGrpSpPr/>
          <p:nvPr/>
        </p:nvGrpSpPr>
        <p:grpSpPr>
          <a:xfrm>
            <a:off x="13280671" y="9501175"/>
            <a:ext cx="689401" cy="903635"/>
            <a:chOff x="0" y="0"/>
            <a:chExt cx="689399" cy="903634"/>
          </a:xfrm>
        </p:grpSpPr>
        <p:sp>
          <p:nvSpPr>
            <p:cNvPr id="1942"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43"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44"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45"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46"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53" name="Group"/>
          <p:cNvGrpSpPr/>
          <p:nvPr/>
        </p:nvGrpSpPr>
        <p:grpSpPr>
          <a:xfrm>
            <a:off x="13776566" y="11276381"/>
            <a:ext cx="689401" cy="903635"/>
            <a:chOff x="0" y="0"/>
            <a:chExt cx="689399" cy="903634"/>
          </a:xfrm>
        </p:grpSpPr>
        <p:sp>
          <p:nvSpPr>
            <p:cNvPr id="1948"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49"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50"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51"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52"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59" name="Group"/>
          <p:cNvGrpSpPr/>
          <p:nvPr/>
        </p:nvGrpSpPr>
        <p:grpSpPr>
          <a:xfrm>
            <a:off x="15943738" y="9487007"/>
            <a:ext cx="689401" cy="903635"/>
            <a:chOff x="0" y="0"/>
            <a:chExt cx="689399" cy="903634"/>
          </a:xfrm>
        </p:grpSpPr>
        <p:sp>
          <p:nvSpPr>
            <p:cNvPr id="1954"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55"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56"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57"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58"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grpSp>
        <p:nvGrpSpPr>
          <p:cNvPr id="1965" name="Group"/>
          <p:cNvGrpSpPr/>
          <p:nvPr/>
        </p:nvGrpSpPr>
        <p:grpSpPr>
          <a:xfrm>
            <a:off x="16560182" y="11746448"/>
            <a:ext cx="689401" cy="903635"/>
            <a:chOff x="0" y="0"/>
            <a:chExt cx="689399" cy="903634"/>
          </a:xfrm>
        </p:grpSpPr>
        <p:sp>
          <p:nvSpPr>
            <p:cNvPr id="1960" name="Goal"/>
            <p:cNvSpPr/>
            <p:nvPr/>
          </p:nvSpPr>
          <p:spPr>
            <a:xfrm>
              <a:off x="5433" y="673100"/>
              <a:ext cx="683967" cy="230535"/>
            </a:xfrm>
            <a:prstGeom prst="rect">
              <a:avLst/>
            </a:prstGeom>
            <a:solidFill>
              <a:srgbClr val="6FDC8C"/>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B6E2A"/>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B6E2A"/>
                  </a:solidFill>
                  <a:effectLst/>
                  <a:uLnTx/>
                  <a:uFillTx/>
                  <a:latin typeface="Helvetica Neue"/>
                  <a:ea typeface="Helvetica Neue"/>
                  <a:cs typeface="Helvetica Neue"/>
                  <a:sym typeface="Helvetica Neue"/>
                </a:rPr>
                <a:t>Goal</a:t>
              </a:r>
            </a:p>
          </p:txBody>
        </p:sp>
        <p:sp>
          <p:nvSpPr>
            <p:cNvPr id="1961" name="Capability"/>
            <p:cNvSpPr/>
            <p:nvPr/>
          </p:nvSpPr>
          <p:spPr>
            <a:xfrm>
              <a:off x="5433" y="453973"/>
              <a:ext cx="683967" cy="230535"/>
            </a:xfrm>
            <a:prstGeom prst="rect">
              <a:avLst/>
            </a:prstGeom>
            <a:solidFill>
              <a:srgbClr val="A6C8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62" name="Challenge"/>
            <p:cNvSpPr/>
            <p:nvPr/>
          </p:nvSpPr>
          <p:spPr>
            <a:xfrm>
              <a:off x="5433" y="229758"/>
              <a:ext cx="683967" cy="230535"/>
            </a:xfrm>
            <a:prstGeom prst="rect">
              <a:avLst/>
            </a:prstGeom>
            <a:solidFill>
              <a:srgbClr val="FFB3B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63" name="Opportunity"/>
            <p:cNvSpPr/>
            <p:nvPr/>
          </p:nvSpPr>
          <p:spPr>
            <a:xfrm>
              <a:off x="5433" y="0"/>
              <a:ext cx="683967" cy="230535"/>
            </a:xfrm>
            <a:prstGeom prst="rect">
              <a:avLst/>
            </a:prstGeom>
            <a:solidFill>
              <a:srgbClr val="53535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sz="700" b="1">
                  <a:solidFill>
                    <a:srgbClr val="FFFFF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700" b="1" i="0" u="none" strike="noStrike" kern="0" cap="none" spc="0" normalizeH="0" baseline="0" noProof="0">
                  <a:ln>
                    <a:noFill/>
                  </a:ln>
                  <a:solidFill>
                    <a:srgbClr val="FFFFFF"/>
                  </a:solidFill>
                  <a:effectLst/>
                  <a:uLnTx/>
                  <a:uFillTx/>
                  <a:latin typeface="Helvetica Neue"/>
                  <a:ea typeface="Helvetica Neue"/>
                  <a:cs typeface="Helvetica Neue"/>
                  <a:sym typeface="Helvetica Neue"/>
                </a:rPr>
                <a:t>Opportunity</a:t>
              </a:r>
            </a:p>
          </p:txBody>
        </p:sp>
        <p:sp>
          <p:nvSpPr>
            <p:cNvPr id="1964" name="Rectangle"/>
            <p:cNvSpPr/>
            <p:nvPr/>
          </p:nvSpPr>
          <p:spPr>
            <a:xfrm>
              <a:off x="0" y="6350"/>
              <a:ext cx="682133" cy="890367"/>
            </a:xfrm>
            <a:prstGeom prst="rect">
              <a:avLst/>
            </a:prstGeom>
            <a:noFill/>
            <a:ln w="12700" cap="flat">
              <a:solidFill>
                <a:srgbClr val="535353"/>
              </a:solidFill>
              <a:prstDash val="solid"/>
              <a:round/>
            </a:ln>
            <a:effectLst/>
          </p:spPr>
          <p:txBody>
            <a:bodyPr wrap="square" lIns="50800" tIns="50800" rIns="50800" bIns="50800" numCol="1" anchor="ctr">
              <a:noAutofit/>
            </a:bodyPr>
            <a:lstStyle/>
            <a:p>
              <a:pPr marL="0" marR="0" lvl="0" indent="0" algn="ctr" defTabSz="2438337" rtl="0" eaLnBrk="1" fontAlgn="auto" latinLnBrk="0" hangingPunct="0">
                <a:lnSpc>
                  <a:spcPct val="100000"/>
                </a:lnSpc>
                <a:spcBef>
                  <a:spcPts val="0"/>
                </a:spcBef>
                <a:spcAft>
                  <a:spcPts val="0"/>
                </a:spcAft>
                <a:buClrTx/>
                <a:buSzTx/>
                <a:buFontTx/>
                <a:buNone/>
                <a:tabLst/>
                <a:defRPr sz="1200"/>
              </a:pPr>
              <a:endParaRPr kumimoji="0" sz="12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grpSp>
      <p:sp>
        <p:nvSpPr>
          <p:cNvPr id="1966" name="Line"/>
          <p:cNvSpPr/>
          <p:nvPr/>
        </p:nvSpPr>
        <p:spPr>
          <a:xfrm flipV="1">
            <a:off x="13178216" y="9487007"/>
            <a:ext cx="1" cy="3231384"/>
          </a:xfrm>
          <a:prstGeom prst="line">
            <a:avLst/>
          </a:prstGeom>
          <a:ln w="25400">
            <a:solidFill>
              <a:srgbClr val="A7A7A7"/>
            </a:solidFill>
          </a:ln>
        </p:spPr>
        <p:txBody>
          <a:bodyPr lIns="45718" tIns="45718" rIns="45718" bIns="45718"/>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67" name="Goal"/>
          <p:cNvSpPr/>
          <p:nvPr/>
        </p:nvSpPr>
        <p:spPr>
          <a:xfrm>
            <a:off x="616775" y="11173593"/>
            <a:ext cx="1433267" cy="4845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Goal</a:t>
            </a:r>
          </a:p>
        </p:txBody>
      </p:sp>
      <p:sp>
        <p:nvSpPr>
          <p:cNvPr id="1968" name="Capability"/>
          <p:cNvSpPr/>
          <p:nvPr/>
        </p:nvSpPr>
        <p:spPr>
          <a:xfrm>
            <a:off x="5295141" y="11169529"/>
            <a:ext cx="1433267" cy="484535"/>
          </a:xfrm>
          <a:prstGeom prst="rect">
            <a:avLst/>
          </a:prstGeom>
          <a:solidFill>
            <a:srgbClr val="A6C8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043CE"/>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43CE"/>
                </a:solidFill>
                <a:effectLst/>
                <a:uLnTx/>
                <a:uFillTx/>
                <a:latin typeface="Helvetica Neue"/>
                <a:ea typeface="Helvetica Neue"/>
                <a:cs typeface="Helvetica Neue"/>
                <a:sym typeface="Helvetica Neue"/>
              </a:rPr>
              <a:t>Capability</a:t>
            </a:r>
          </a:p>
        </p:txBody>
      </p:sp>
      <p:sp>
        <p:nvSpPr>
          <p:cNvPr id="1969" name="Challenge"/>
          <p:cNvSpPr/>
          <p:nvPr/>
        </p:nvSpPr>
        <p:spPr>
          <a:xfrm>
            <a:off x="2172350" y="11173593"/>
            <a:ext cx="1433268"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Challenge</a:t>
            </a:r>
          </a:p>
        </p:txBody>
      </p:sp>
      <p:sp>
        <p:nvSpPr>
          <p:cNvPr id="1970" name="Man"/>
          <p:cNvSpPr/>
          <p:nvPr/>
        </p:nvSpPr>
        <p:spPr>
          <a:xfrm>
            <a:off x="7008002" y="10282373"/>
            <a:ext cx="297206" cy="767283"/>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432086"/>
          </a:solidFill>
          <a:ln w="12700">
            <a:miter lim="400000"/>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1" name="Star"/>
          <p:cNvSpPr/>
          <p:nvPr/>
        </p:nvSpPr>
        <p:spPr>
          <a:xfrm>
            <a:off x="642709"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2" name="Star"/>
          <p:cNvSpPr/>
          <p:nvPr/>
        </p:nvSpPr>
        <p:spPr>
          <a:xfrm>
            <a:off x="1158783" y="10721253"/>
            <a:ext cx="365703"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3" name="Star"/>
          <p:cNvSpPr/>
          <p:nvPr/>
        </p:nvSpPr>
        <p:spPr>
          <a:xfrm>
            <a:off x="1674856" y="10721253"/>
            <a:ext cx="365704" cy="347804"/>
          </a:xfrm>
          <a:prstGeom prst="star5">
            <a:avLst>
              <a:gd name="adj" fmla="val 19100"/>
              <a:gd name="hf" fmla="val 105146"/>
              <a:gd name="vf" fmla="val 110557"/>
            </a:avLst>
          </a:prstGeom>
          <a:solidFill>
            <a:srgbClr val="3C7F40"/>
          </a:solidFill>
          <a:ln w="25400">
            <a:solidFill>
              <a:srgbClr val="198038"/>
            </a:solidFill>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74" name="You gain…"/>
          <p:cNvSpPr txBox="1"/>
          <p:nvPr/>
        </p:nvSpPr>
        <p:spPr>
          <a:xfrm>
            <a:off x="616775" y="11701801"/>
            <a:ext cx="1433267"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You have goals for your business.</a:t>
            </a:r>
          </a:p>
        </p:txBody>
      </p:sp>
      <p:sp>
        <p:nvSpPr>
          <p:cNvPr id="1975" name="You gain…"/>
          <p:cNvSpPr txBox="1"/>
          <p:nvPr/>
        </p:nvSpPr>
        <p:spPr>
          <a:xfrm>
            <a:off x="2172350" y="11701801"/>
            <a:ext cx="1433268" cy="45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Challenges stand in the way.</a:t>
            </a:r>
          </a:p>
        </p:txBody>
      </p:sp>
      <p:sp>
        <p:nvSpPr>
          <p:cNvPr id="1976" name="You gain…"/>
          <p:cNvSpPr txBox="1"/>
          <p:nvPr/>
        </p:nvSpPr>
        <p:spPr>
          <a:xfrm>
            <a:off x="5312157" y="11701801"/>
            <a:ext cx="143326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Together we explore ideas for how to address your challenges.</a:t>
            </a:r>
          </a:p>
        </p:txBody>
      </p:sp>
      <p:sp>
        <p:nvSpPr>
          <p:cNvPr id="1977" name="Roles, Processes and Systems"/>
          <p:cNvSpPr/>
          <p:nvPr/>
        </p:nvSpPr>
        <p:spPr>
          <a:xfrm>
            <a:off x="6853174" y="11169529"/>
            <a:ext cx="3157200" cy="484535"/>
          </a:xfrm>
          <a:prstGeom prst="rect">
            <a:avLst/>
          </a:prstGeom>
          <a:solidFill>
            <a:srgbClr val="D4BB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491D8B"/>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491D8B"/>
                </a:solidFill>
                <a:effectLst/>
                <a:uLnTx/>
                <a:uFillTx/>
                <a:latin typeface="Helvetica Neue"/>
                <a:ea typeface="Helvetica Neue"/>
                <a:cs typeface="Helvetica Neue"/>
                <a:sym typeface="Helvetica Neue"/>
              </a:rPr>
              <a:t>Roles, Processes and Systems</a:t>
            </a:r>
          </a:p>
        </p:txBody>
      </p:sp>
      <p:sp>
        <p:nvSpPr>
          <p:cNvPr id="1978" name="You gain…"/>
          <p:cNvSpPr txBox="1"/>
          <p:nvPr/>
        </p:nvSpPr>
        <p:spPr>
          <a:xfrm>
            <a:off x="6887357" y="11701801"/>
            <a:ext cx="3157200"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We highlight the roles, processes and systems that will be impacted by the change you envision.</a:t>
            </a:r>
          </a:p>
        </p:txBody>
      </p:sp>
      <p:sp>
        <p:nvSpPr>
          <p:cNvPr id="1979" name="Evidence"/>
          <p:cNvSpPr/>
          <p:nvPr/>
        </p:nvSpPr>
        <p:spPr>
          <a:xfrm>
            <a:off x="3734768" y="11169529"/>
            <a:ext cx="1433267" cy="484535"/>
          </a:xfrm>
          <a:prstGeom prst="rect">
            <a:avLst/>
          </a:prstGeom>
          <a:solidFill>
            <a:srgbClr val="FFB3B8"/>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A2191F"/>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A2191F"/>
                </a:solidFill>
                <a:effectLst/>
                <a:uLnTx/>
                <a:uFillTx/>
                <a:latin typeface="Helvetica Neue"/>
                <a:ea typeface="Helvetica Neue"/>
                <a:cs typeface="Helvetica Neue"/>
                <a:sym typeface="Helvetica Neue"/>
              </a:rPr>
              <a:t>Evidence</a:t>
            </a:r>
          </a:p>
        </p:txBody>
      </p:sp>
      <p:sp>
        <p:nvSpPr>
          <p:cNvPr id="1980" name="You gain…"/>
          <p:cNvSpPr txBox="1"/>
          <p:nvPr/>
        </p:nvSpPr>
        <p:spPr>
          <a:xfrm>
            <a:off x="3734768" y="11697736"/>
            <a:ext cx="1433267"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You have evidence that the challenge needs to be addressed.</a:t>
            </a:r>
          </a:p>
        </p:txBody>
      </p:sp>
      <p:sp>
        <p:nvSpPr>
          <p:cNvPr id="1981" name="Proof"/>
          <p:cNvSpPr/>
          <p:nvPr/>
        </p:nvSpPr>
        <p:spPr>
          <a:xfrm>
            <a:off x="10138546" y="11173593"/>
            <a:ext cx="1433267" cy="484535"/>
          </a:xfrm>
          <a:prstGeom prst="rect">
            <a:avLst/>
          </a:prstGeom>
          <a:solidFill>
            <a:srgbClr val="6FDC8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600" b="1">
                <a:solidFill>
                  <a:srgbClr val="0E6027"/>
                </a:solidFill>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E6027"/>
                </a:solidFill>
                <a:effectLst/>
                <a:uLnTx/>
                <a:uFillTx/>
                <a:latin typeface="Helvetica Neue"/>
                <a:ea typeface="Helvetica Neue"/>
                <a:cs typeface="Helvetica Neue"/>
                <a:sym typeface="Helvetica Neue"/>
              </a:rPr>
              <a:t>Proof</a:t>
            </a:r>
          </a:p>
        </p:txBody>
      </p:sp>
      <p:sp>
        <p:nvSpPr>
          <p:cNvPr id="1982" name="You gain…"/>
          <p:cNvSpPr txBox="1"/>
          <p:nvPr/>
        </p:nvSpPr>
        <p:spPr>
          <a:xfrm>
            <a:off x="10138546" y="11701801"/>
            <a:ext cx="1433267" cy="685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825500">
              <a:defRPr sz="1400">
                <a:solidFill>
                  <a:srgbClr val="000000"/>
                </a:solidFill>
                <a:latin typeface="IBM Plex Sans Light"/>
                <a:ea typeface="IBM Plex Sans Light"/>
                <a:cs typeface="IBM Plex Sans Light"/>
                <a:sym typeface="IBM Plex Sans Light"/>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000000"/>
                </a:solidFill>
                <a:effectLst/>
                <a:uLnTx/>
                <a:uFillTx/>
                <a:latin typeface="IBM Plex Sans Light"/>
                <a:sym typeface="IBM Plex Sans Light"/>
              </a:rPr>
              <a:t>We describe the impact to be measured.</a:t>
            </a:r>
          </a:p>
        </p:txBody>
      </p:sp>
      <p:sp>
        <p:nvSpPr>
          <p:cNvPr id="1983" name="Woman"/>
          <p:cNvSpPr/>
          <p:nvPr/>
        </p:nvSpPr>
        <p:spPr>
          <a:xfrm>
            <a:off x="7362680" y="10282373"/>
            <a:ext cx="306497" cy="767283"/>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432086"/>
          </a:solidFill>
          <a:ln w="12700">
            <a:miter lim="400000"/>
          </a:ln>
        </p:spPr>
        <p:txBody>
          <a:bodyPr lIns="50800" tIns="50800" rIns="50800" bIns="50800" anchor="ctr"/>
          <a:lstStyle/>
          <a:p>
            <a:pPr marL="0" marR="0" lvl="0" indent="0" algn="ctr" defTabSz="2438337"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84" name="1"/>
          <p:cNvSpPr/>
          <p:nvPr/>
        </p:nvSpPr>
        <p:spPr>
          <a:xfrm>
            <a:off x="7896049" y="10298558"/>
            <a:ext cx="328307" cy="379106"/>
          </a:xfrm>
          <a:prstGeom prst="rect">
            <a:avLst/>
          </a:prstGeom>
          <a:solidFill>
            <a:srgbClr val="431F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1</a:t>
            </a:r>
          </a:p>
        </p:txBody>
      </p:sp>
      <p:sp>
        <p:nvSpPr>
          <p:cNvPr id="1985" name="2"/>
          <p:cNvSpPr/>
          <p:nvPr/>
        </p:nvSpPr>
        <p:spPr>
          <a:xfrm>
            <a:off x="8293020" y="10692361"/>
            <a:ext cx="328307" cy="379106"/>
          </a:xfrm>
          <a:prstGeom prst="rect">
            <a:avLst/>
          </a:prstGeom>
          <a:solidFill>
            <a:srgbClr val="431F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2</a:t>
            </a:r>
          </a:p>
        </p:txBody>
      </p:sp>
      <p:sp>
        <p:nvSpPr>
          <p:cNvPr id="1986" name="3"/>
          <p:cNvSpPr/>
          <p:nvPr/>
        </p:nvSpPr>
        <p:spPr>
          <a:xfrm>
            <a:off x="8713598" y="10298558"/>
            <a:ext cx="328306" cy="379106"/>
          </a:xfrm>
          <a:prstGeom prst="rect">
            <a:avLst/>
          </a:prstGeom>
          <a:solidFill>
            <a:srgbClr val="431F8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2438337">
              <a:defRPr sz="1700" b="1">
                <a:solidFill>
                  <a:srgbClr val="FFFFFF"/>
                </a:solidFill>
                <a:latin typeface="IBM Plex Sans"/>
                <a:ea typeface="IBM Plex Sans"/>
                <a:cs typeface="IBM Plex Sans"/>
                <a:sym typeface="IBM Plex Sans"/>
              </a:defRPr>
            </a:lvl1pPr>
          </a:lstStyle>
          <a:p>
            <a:pPr marL="0" marR="0" lvl="0" indent="0" algn="ctr" defTabSz="2438337" rtl="0" eaLnBrk="1" fontAlgn="auto" latinLnBrk="0" hangingPunct="0">
              <a:lnSpc>
                <a:spcPct val="100000"/>
              </a:lnSpc>
              <a:spcBef>
                <a:spcPts val="0"/>
              </a:spcBef>
              <a:spcAft>
                <a:spcPts val="0"/>
              </a:spcAft>
              <a:buClrTx/>
              <a:buSzTx/>
              <a:buFontTx/>
              <a:buNone/>
              <a:tabLst/>
              <a:defRPr/>
            </a:pPr>
            <a:r>
              <a:rPr kumimoji="0" sz="1700" b="1" i="0" u="none" strike="noStrike" kern="0" cap="none" spc="0" normalizeH="0" baseline="0" noProof="0">
                <a:ln>
                  <a:noFill/>
                </a:ln>
                <a:solidFill>
                  <a:srgbClr val="FFFFFF"/>
                </a:solidFill>
                <a:effectLst/>
                <a:uLnTx/>
                <a:uFillTx/>
                <a:latin typeface="IBM Plex Sans"/>
                <a:sym typeface="IBM Plex Sans"/>
              </a:rPr>
              <a:t>3</a:t>
            </a:r>
          </a:p>
        </p:txBody>
      </p:sp>
      <p:sp>
        <p:nvSpPr>
          <p:cNvPr id="1996" name="Connection Line"/>
          <p:cNvSpPr/>
          <p:nvPr/>
        </p:nvSpPr>
        <p:spPr>
          <a:xfrm>
            <a:off x="8650098"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20250" y="0"/>
                </a:moveTo>
                <a:cubicBezTo>
                  <a:pt x="21600" y="14850"/>
                  <a:pt x="14850" y="21600"/>
                  <a:pt x="0" y="20250"/>
                </a:cubicBezTo>
              </a:path>
            </a:pathLst>
          </a:custGeom>
          <a:ln w="25400">
            <a:solidFill>
              <a:srgbClr val="431F85"/>
            </a:solidFill>
            <a:headEnd type="triangle"/>
          </a:ln>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sp>
        <p:nvSpPr>
          <p:cNvPr id="1997" name="Connection Line"/>
          <p:cNvSpPr/>
          <p:nvPr/>
        </p:nvSpPr>
        <p:spPr>
          <a:xfrm>
            <a:off x="8018663" y="10716814"/>
            <a:ext cx="217806" cy="217806"/>
          </a:xfrm>
          <a:custGeom>
            <a:avLst/>
            <a:gdLst/>
            <a:ahLst/>
            <a:cxnLst>
              <a:cxn ang="0">
                <a:pos x="wd2" y="hd2"/>
              </a:cxn>
              <a:cxn ang="5400000">
                <a:pos x="wd2" y="hd2"/>
              </a:cxn>
              <a:cxn ang="10800000">
                <a:pos x="wd2" y="hd2"/>
              </a:cxn>
              <a:cxn ang="16200000">
                <a:pos x="wd2" y="hd2"/>
              </a:cxn>
            </a:cxnLst>
            <a:rect l="0" t="0" r="r" b="b"/>
            <a:pathLst>
              <a:path w="20419" h="20419" extrusionOk="0">
                <a:moveTo>
                  <a:pt x="169" y="0"/>
                </a:moveTo>
                <a:cubicBezTo>
                  <a:pt x="-1181" y="14850"/>
                  <a:pt x="5569" y="21600"/>
                  <a:pt x="20419" y="20250"/>
                </a:cubicBezTo>
              </a:path>
            </a:pathLst>
          </a:custGeom>
          <a:ln w="25400">
            <a:solidFill>
              <a:srgbClr val="431F85"/>
            </a:solidFill>
            <a:miter lim="400000"/>
            <a:tailEnd type="triangle"/>
          </a:ln>
        </p:spPr>
        <p:txBody>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5E5E5E"/>
              </a:solidFill>
              <a:effectLst/>
              <a:uLnTx/>
              <a:uFillTx/>
              <a:latin typeface="Helvetica Neue"/>
              <a:ea typeface="Helvetica Neue"/>
              <a:cs typeface="Helvetica Neue"/>
              <a:sym typeface="Helvetica Neue"/>
            </a:endParaRPr>
          </a:p>
        </p:txBody>
      </p:sp>
      <p:pic>
        <p:nvPicPr>
          <p:cNvPr id="1989" name="Image" descr="Image"/>
          <p:cNvPicPr>
            <a:picLocks noChangeAspect="1"/>
          </p:cNvPicPr>
          <p:nvPr/>
        </p:nvPicPr>
        <p:blipFill>
          <a:blip r:embed="rId2"/>
          <a:stretch>
            <a:fillRect/>
          </a:stretch>
        </p:blipFill>
        <p:spPr>
          <a:xfrm rot="10800000">
            <a:off x="2517430" y="10320473"/>
            <a:ext cx="828317" cy="767283"/>
          </a:xfrm>
          <a:prstGeom prst="rect">
            <a:avLst/>
          </a:prstGeom>
          <a:ln w="12700">
            <a:miter lim="400000"/>
          </a:ln>
        </p:spPr>
      </p:pic>
      <p:pic>
        <p:nvPicPr>
          <p:cNvPr id="1990" name="Image" descr="Image"/>
          <p:cNvPicPr>
            <a:picLocks noChangeAspect="1"/>
          </p:cNvPicPr>
          <p:nvPr/>
        </p:nvPicPr>
        <p:blipFill>
          <a:blip r:embed="rId3"/>
          <a:stretch>
            <a:fillRect/>
          </a:stretch>
        </p:blipFill>
        <p:spPr>
          <a:xfrm>
            <a:off x="4006901" y="9871342"/>
            <a:ext cx="889001" cy="1219201"/>
          </a:xfrm>
          <a:prstGeom prst="rect">
            <a:avLst/>
          </a:prstGeom>
          <a:ln w="12700">
            <a:miter lim="400000"/>
          </a:ln>
        </p:spPr>
      </p:pic>
      <p:pic>
        <p:nvPicPr>
          <p:cNvPr id="1991" name="Image" descr="Image"/>
          <p:cNvPicPr>
            <a:picLocks noChangeAspect="1"/>
          </p:cNvPicPr>
          <p:nvPr/>
        </p:nvPicPr>
        <p:blipFill>
          <a:blip r:embed="rId4"/>
          <a:stretch>
            <a:fillRect/>
          </a:stretch>
        </p:blipFill>
        <p:spPr>
          <a:xfrm>
            <a:off x="9253777" y="10506787"/>
            <a:ext cx="542473" cy="587060"/>
          </a:xfrm>
          <a:prstGeom prst="rect">
            <a:avLst/>
          </a:prstGeom>
          <a:ln w="12700">
            <a:miter lim="400000"/>
          </a:ln>
        </p:spPr>
      </p:pic>
      <p:pic>
        <p:nvPicPr>
          <p:cNvPr id="1992" name="Image" descr="Image"/>
          <p:cNvPicPr>
            <a:picLocks noChangeAspect="1"/>
          </p:cNvPicPr>
          <p:nvPr/>
        </p:nvPicPr>
        <p:blipFill>
          <a:blip r:embed="rId5"/>
          <a:stretch>
            <a:fillRect/>
          </a:stretch>
        </p:blipFill>
        <p:spPr>
          <a:xfrm>
            <a:off x="10426177" y="9896742"/>
            <a:ext cx="850901" cy="1193801"/>
          </a:xfrm>
          <a:prstGeom prst="rect">
            <a:avLst/>
          </a:prstGeom>
          <a:ln w="12700">
            <a:miter lim="400000"/>
          </a:ln>
        </p:spPr>
      </p:pic>
      <p:pic>
        <p:nvPicPr>
          <p:cNvPr id="1993" name="Image" descr="Image"/>
          <p:cNvPicPr>
            <a:picLocks noChangeAspect="1"/>
          </p:cNvPicPr>
          <p:nvPr/>
        </p:nvPicPr>
        <p:blipFill>
          <a:blip r:embed="rId6"/>
          <a:stretch>
            <a:fillRect/>
          </a:stretch>
        </p:blipFill>
        <p:spPr>
          <a:xfrm>
            <a:off x="5423579" y="10587286"/>
            <a:ext cx="1176391" cy="480876"/>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21</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2000" name="Your IBM team"/>
          <p:cNvSpPr txBox="1">
            <a:spLocks noGrp="1"/>
          </p:cNvSpPr>
          <p:nvPr>
            <p:ph type="body" idx="21"/>
          </p:nvPr>
        </p:nvSpPr>
        <p:spPr>
          <a:xfrm>
            <a:off x="524459" y="52139"/>
            <a:ext cx="11138028" cy="2247901"/>
          </a:xfrm>
          <a:prstGeom prst="rect">
            <a:avLst/>
          </a:prstGeom>
        </p:spPr>
        <p:txBody>
          <a:bodyPr/>
          <a:lstStyle/>
          <a:p>
            <a:r>
              <a:t>Your IBM team</a:t>
            </a:r>
          </a:p>
        </p:txBody>
      </p:sp>
      <p:sp>
        <p:nvSpPr>
          <p:cNvPr id="2001" name="Content Placeholder 2"/>
          <p:cNvSpPr/>
          <p:nvPr/>
        </p:nvSpPr>
        <p:spPr>
          <a:xfrm>
            <a:off x="-2264" y="3444934"/>
            <a:ext cx="6096001" cy="8568417"/>
          </a:xfrm>
          <a:prstGeom prst="rect">
            <a:avLst/>
          </a:prstGeom>
          <a:solidFill>
            <a:srgbClr val="00114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[Your Name]</a:t>
            </a:r>
          </a:p>
          <a:p>
            <a:pPr marL="0" marR="0" lvl="0" indent="0" algn="l" defTabSz="457200" rtl="0" eaLnBrk="1" fontAlgn="auto" latinLnBrk="0" hangingPunct="0">
              <a:lnSpc>
                <a:spcPts val="6100"/>
              </a:lnSpc>
              <a:spcBef>
                <a:spcPts val="100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Customer Success Manager for [Client]</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[Your Email]</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endParaRPr kumimoji="0" sz="3600" b="0" i="0" u="none" strike="noStrike" kern="0" cap="none" spc="0" normalizeH="0" baseline="0" noProof="0">
              <a:ln>
                <a:noFill/>
              </a:ln>
              <a:solidFill>
                <a:srgbClr val="FFFFFF"/>
              </a:solidFill>
              <a:effectLst/>
              <a:uLnTx/>
              <a:uFillTx/>
              <a:latin typeface="IBM Plex Sans"/>
              <a:sym typeface="IBM Plex Sans"/>
            </a:endParaRP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I am here as a point of contact for IBM. Please reach out to me with concerns or questions at any time.</a:t>
            </a:r>
            <a:br>
              <a:rPr kumimoji="0" sz="3600" b="0" i="0" u="none" strike="noStrike" kern="0" cap="none" spc="0" normalizeH="0" baseline="0" noProof="0">
                <a:ln>
                  <a:noFill/>
                </a:ln>
                <a:solidFill>
                  <a:srgbClr val="FFFFFF"/>
                </a:solidFill>
                <a:effectLst/>
                <a:uLnTx/>
                <a:uFillTx/>
                <a:latin typeface="IBM Plex Sans"/>
                <a:sym typeface="IBM Plex Sans"/>
              </a:rPr>
            </a:br>
            <a:endParaRPr kumimoji="0" sz="3600" b="0" i="0" u="none" strike="noStrike" kern="0" cap="none" spc="0" normalizeH="0" baseline="0" noProof="0">
              <a:ln>
                <a:noFill/>
              </a:ln>
              <a:solidFill>
                <a:srgbClr val="FFFFFF"/>
              </a:solidFill>
              <a:effectLst/>
              <a:uLnTx/>
              <a:uFillTx/>
              <a:latin typeface="IBM Plex Sans"/>
              <a:sym typeface="IBM Plex Sans"/>
            </a:endParaRPr>
          </a:p>
        </p:txBody>
      </p:sp>
      <p:sp>
        <p:nvSpPr>
          <p:cNvPr id="2002" name="Content Placeholder 3"/>
          <p:cNvSpPr/>
          <p:nvPr/>
        </p:nvSpPr>
        <p:spPr>
          <a:xfrm>
            <a:off x="6099665" y="3444931"/>
            <a:ext cx="6096001" cy="4270936"/>
          </a:xfrm>
          <a:prstGeom prst="rect">
            <a:avLst/>
          </a:prstGeom>
          <a:solidFill>
            <a:srgbClr val="001D6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457200" rtl="0" eaLnBrk="1" fontAlgn="auto" latinLnBrk="0" hangingPunct="0">
              <a:lnSpc>
                <a:spcPts val="61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61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Client Executive</a:t>
            </a:r>
          </a:p>
          <a:p>
            <a:pPr marL="0" marR="0" lvl="0" indent="0" algn="l" defTabSz="457200" rtl="0" eaLnBrk="1" fontAlgn="auto" latinLnBrk="0" hangingPunct="0">
              <a:lnSpc>
                <a:spcPts val="61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3" name="Content Placeholder 4"/>
          <p:cNvSpPr/>
          <p:nvPr/>
        </p:nvSpPr>
        <p:spPr>
          <a:xfrm>
            <a:off x="12192827" y="3444931"/>
            <a:ext cx="6096001" cy="4270936"/>
          </a:xfrm>
          <a:prstGeom prst="rect">
            <a:avLst/>
          </a:prstGeom>
          <a:solidFill>
            <a:srgbClr val="002D9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Client Sales Rep</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4" name="Content Placeholder 2"/>
          <p:cNvSpPr/>
          <p:nvPr/>
        </p:nvSpPr>
        <p:spPr>
          <a:xfrm>
            <a:off x="18294196" y="3444934"/>
            <a:ext cx="6096001" cy="4270936"/>
          </a:xfrm>
          <a:prstGeom prst="rect">
            <a:avLst/>
          </a:prstGeom>
          <a:solidFill>
            <a:srgbClr val="0043CE"/>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Support</a:t>
            </a:r>
            <a:br>
              <a:rPr kumimoji="0" sz="3600" b="1"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5" name="Content Placeholder 2"/>
          <p:cNvSpPr/>
          <p:nvPr/>
        </p:nvSpPr>
        <p:spPr>
          <a:xfrm>
            <a:off x="6088931" y="7722188"/>
            <a:ext cx="6108701" cy="4270936"/>
          </a:xfrm>
          <a:prstGeom prst="rect">
            <a:avLst/>
          </a:prstGeom>
          <a:solidFill>
            <a:srgbClr val="0F62FE"/>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6100"/>
              </a:lnSpc>
              <a:spcBef>
                <a:spcPts val="100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IBM Cloud Billing </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(only if not IBM Cloud)</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6" name="Content Placeholder 3"/>
          <p:cNvSpPr/>
          <p:nvPr/>
        </p:nvSpPr>
        <p:spPr>
          <a:xfrm>
            <a:off x="12190860" y="7722186"/>
            <a:ext cx="6108701" cy="4270936"/>
          </a:xfrm>
          <a:prstGeom prst="rect">
            <a:avLst/>
          </a:prstGeom>
          <a:solidFill>
            <a:srgbClr val="458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457200" rtl="0" eaLnBrk="1" fontAlgn="auto" latinLnBrk="0" hangingPunct="0">
              <a:lnSpc>
                <a:spcPts val="5700"/>
              </a:lnSpc>
              <a:spcBef>
                <a:spcPts val="0"/>
              </a:spcBef>
              <a:spcAft>
                <a:spcPts val="0"/>
              </a:spcAft>
              <a:buClrTx/>
              <a:buSzTx/>
              <a:buFontTx/>
              <a:buNone/>
              <a:tabLst/>
              <a:defRPr sz="3300">
                <a:solidFill>
                  <a:srgbClr val="FFFFFF"/>
                </a:solidFill>
                <a:latin typeface="IBM Plex Sans"/>
                <a:ea typeface="IBM Plex Sans"/>
                <a:cs typeface="IBM Plex Sans"/>
                <a:sym typeface="IBM Plex Sans"/>
              </a:defRPr>
            </a:pPr>
            <a:r>
              <a:rPr kumimoji="0" sz="33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457200" rtl="0" eaLnBrk="1" fontAlgn="auto" latinLnBrk="0" hangingPunct="0">
              <a:lnSpc>
                <a:spcPts val="5700"/>
              </a:lnSpc>
              <a:spcBef>
                <a:spcPts val="0"/>
              </a:spcBef>
              <a:spcAft>
                <a:spcPts val="0"/>
              </a:spcAft>
              <a:buClrTx/>
              <a:buSzTx/>
              <a:buFontTx/>
              <a:buNone/>
              <a:tabLst/>
              <a:defRPr sz="3300" b="1">
                <a:solidFill>
                  <a:srgbClr val="FFFFFF"/>
                </a:solidFill>
                <a:latin typeface="IBM Plex Sans"/>
                <a:ea typeface="IBM Plex Sans"/>
                <a:cs typeface="IBM Plex Sans"/>
                <a:sym typeface="IBM Plex Sans"/>
              </a:defRPr>
            </a:pPr>
            <a:r>
              <a:rPr kumimoji="0" sz="3300" b="1" i="0" u="none" strike="noStrike" kern="0" cap="none" spc="0" normalizeH="0" baseline="0" noProof="0">
                <a:ln>
                  <a:noFill/>
                </a:ln>
                <a:solidFill>
                  <a:srgbClr val="FFFFFF"/>
                </a:solidFill>
                <a:effectLst/>
                <a:uLnTx/>
                <a:uFillTx/>
                <a:latin typeface="IBM Plex Sans"/>
                <a:sym typeface="IBM Plex Sans"/>
              </a:rPr>
              <a:t>Feedback to Offering Management</a:t>
            </a:r>
          </a:p>
          <a:p>
            <a:pPr marL="0" marR="0" lvl="0" indent="0" algn="l" defTabSz="457200" rtl="0" eaLnBrk="1" fontAlgn="auto" latinLnBrk="0" hangingPunct="0">
              <a:lnSpc>
                <a:spcPts val="5700"/>
              </a:lnSpc>
              <a:spcBef>
                <a:spcPts val="0"/>
              </a:spcBef>
              <a:spcAft>
                <a:spcPts val="0"/>
              </a:spcAft>
              <a:buClrTx/>
              <a:buSzTx/>
              <a:buFontTx/>
              <a:buNone/>
              <a:tabLst/>
              <a:defRPr sz="3300">
                <a:solidFill>
                  <a:srgbClr val="FFFFFF"/>
                </a:solidFill>
                <a:latin typeface="IBM Plex Sans"/>
                <a:ea typeface="IBM Plex Sans"/>
                <a:cs typeface="IBM Plex Sans"/>
                <a:sym typeface="IBM Plex Sans"/>
              </a:defRPr>
            </a:pPr>
            <a:r>
              <a:rPr kumimoji="0" sz="3300" b="0" i="0" u="none" strike="noStrike" kern="0" cap="none" spc="0" normalizeH="0" baseline="0" noProof="0">
                <a:ln>
                  <a:noFill/>
                </a:ln>
                <a:solidFill>
                  <a:srgbClr val="FFFFFF"/>
                </a:solidFill>
                <a:effectLst/>
                <a:uLnTx/>
                <a:uFillTx/>
                <a:latin typeface="IBM Plex Sans"/>
                <a:sym typeface="IBM Plex Sans"/>
              </a:rPr>
              <a:t>Email</a:t>
            </a:r>
            <a:br>
              <a:rPr kumimoji="0" sz="3300" b="0" i="0" u="none" strike="noStrike" kern="0" cap="none" spc="0" normalizeH="0" baseline="0" noProof="0">
                <a:ln>
                  <a:noFill/>
                </a:ln>
                <a:solidFill>
                  <a:srgbClr val="FFFFFF"/>
                </a:solidFill>
                <a:effectLst/>
                <a:uLnTx/>
                <a:uFillTx/>
                <a:latin typeface="IBM Plex Sans"/>
                <a:sym typeface="IBM Plex Sans"/>
              </a:rPr>
            </a:br>
            <a:r>
              <a:rPr kumimoji="0" sz="3300" b="0" i="0" u="none" strike="noStrike" kern="0" cap="none" spc="0" normalizeH="0" baseline="0" noProof="0">
                <a:ln>
                  <a:noFill/>
                </a:ln>
                <a:solidFill>
                  <a:srgbClr val="FFFFFF"/>
                </a:solidFill>
                <a:effectLst/>
                <a:uLnTx/>
                <a:uFillTx/>
                <a:latin typeface="IBM Plex Sans"/>
                <a:sym typeface="IBM Plex Sans"/>
              </a:rPr>
              <a:t>Number</a:t>
            </a:r>
          </a:p>
        </p:txBody>
      </p:sp>
      <p:sp>
        <p:nvSpPr>
          <p:cNvPr id="2007" name="Content Placeholder 4"/>
          <p:cNvSpPr/>
          <p:nvPr/>
        </p:nvSpPr>
        <p:spPr>
          <a:xfrm>
            <a:off x="18284021" y="7722186"/>
            <a:ext cx="6108701" cy="4270936"/>
          </a:xfrm>
          <a:prstGeom prst="rect">
            <a:avLst/>
          </a:prstGeom>
          <a:solidFill>
            <a:srgbClr val="78A9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35000" tIns="635000" rIns="635000" bIns="635000"/>
          <a:lstStyle/>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[Name]</a:t>
            </a:r>
          </a:p>
          <a:p>
            <a:pPr marL="0" marR="0" lvl="0" indent="0" algn="l" defTabSz="12700" rtl="0" eaLnBrk="1" fontAlgn="auto" latinLnBrk="0" hangingPunct="0">
              <a:lnSpc>
                <a:spcPct val="110000"/>
              </a:lnSpc>
              <a:spcBef>
                <a:spcPts val="0"/>
              </a:spcBef>
              <a:spcAft>
                <a:spcPts val="0"/>
              </a:spcAft>
              <a:buClrTx/>
              <a:buSzTx/>
              <a:buFontTx/>
              <a:buNone/>
              <a:tabLst/>
              <a:defRPr sz="3600" b="1">
                <a:solidFill>
                  <a:srgbClr val="FFFFFF"/>
                </a:solidFill>
                <a:latin typeface="IBM Plex Sans"/>
                <a:ea typeface="IBM Plex Sans"/>
                <a:cs typeface="IBM Plex Sans"/>
                <a:sym typeface="IBM Plex Sans"/>
              </a:defRPr>
            </a:pPr>
            <a:r>
              <a:rPr kumimoji="0" sz="3600" b="1" i="0" u="none" strike="noStrike" kern="0" cap="none" spc="0" normalizeH="0" baseline="0" noProof="0">
                <a:ln>
                  <a:noFill/>
                </a:ln>
                <a:solidFill>
                  <a:srgbClr val="FFFFFF"/>
                </a:solidFill>
                <a:effectLst/>
                <a:uLnTx/>
                <a:uFillTx/>
                <a:latin typeface="IBM Plex Sans"/>
                <a:sym typeface="IBM Plex Sans"/>
              </a:rPr>
              <a:t>Manager of CSMs</a:t>
            </a:r>
          </a:p>
          <a:p>
            <a:pPr marL="0" marR="0" lvl="0" indent="0" algn="l" defTabSz="12700" rtl="0" eaLnBrk="1" fontAlgn="auto" latinLnBrk="0" hangingPunct="0">
              <a:lnSpc>
                <a:spcPct val="110000"/>
              </a:lnSpc>
              <a:spcBef>
                <a:spcPts val="0"/>
              </a:spcBef>
              <a:spcAft>
                <a:spcPts val="0"/>
              </a:spcAft>
              <a:buClrTx/>
              <a:buSzTx/>
              <a:buFontTx/>
              <a:buNone/>
              <a:tabLst/>
              <a:defRPr sz="3600">
                <a:solidFill>
                  <a:srgbClr val="FFFFFF"/>
                </a:solidFill>
                <a:latin typeface="IBM Plex Sans"/>
                <a:ea typeface="IBM Plex Sans"/>
                <a:cs typeface="IBM Plex Sans"/>
                <a:sym typeface="IBM Plex Sans"/>
              </a:defRPr>
            </a:pPr>
            <a:r>
              <a:rPr kumimoji="0" sz="3600" b="0" i="0" u="none" strike="noStrike" kern="0" cap="none" spc="0" normalizeH="0" baseline="0" noProof="0">
                <a:ln>
                  <a:noFill/>
                </a:ln>
                <a:solidFill>
                  <a:srgbClr val="FFFFFF"/>
                </a:solidFill>
                <a:effectLst/>
                <a:uLnTx/>
                <a:uFillTx/>
                <a:latin typeface="IBM Plex Sans"/>
                <a:sym typeface="IBM Plex Sans"/>
              </a:rPr>
              <a:t>Email</a:t>
            </a:r>
            <a:br>
              <a:rPr kumimoji="0" sz="3600" b="0" i="0" u="none" strike="noStrike" kern="0" cap="none" spc="0" normalizeH="0" baseline="0" noProof="0">
                <a:ln>
                  <a:noFill/>
                </a:ln>
                <a:solidFill>
                  <a:srgbClr val="FFFFFF"/>
                </a:solidFill>
                <a:effectLst/>
                <a:uLnTx/>
                <a:uFillTx/>
                <a:latin typeface="IBM Plex Sans"/>
                <a:sym typeface="IBM Plex Sans"/>
              </a:rPr>
            </a:br>
            <a:r>
              <a:rPr kumimoji="0" sz="3600" b="0" i="0" u="none" strike="noStrike" kern="0" cap="none" spc="0" normalizeH="0" baseline="0" noProof="0">
                <a:ln>
                  <a:noFill/>
                </a:ln>
                <a:solidFill>
                  <a:srgbClr val="FFFFFF"/>
                </a:solidFill>
                <a:effectLst/>
                <a:uLnTx/>
                <a:uFillTx/>
                <a:latin typeface="IBM Plex Sans"/>
                <a:sym typeface="IBM Plex Sans"/>
              </a:rPr>
              <a:t>Number</a:t>
            </a:r>
          </a:p>
        </p:txBody>
      </p:sp>
      <p:sp>
        <p:nvSpPr>
          <p:cNvPr id="2008" name="Star"/>
          <p:cNvSpPr/>
          <p:nvPr/>
        </p:nvSpPr>
        <p:spPr>
          <a:xfrm>
            <a:off x="19262729" y="343107"/>
            <a:ext cx="4185515" cy="4167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chemeClr val="accent5">
              <a:hueOff val="-82419"/>
              <a:satOff val="-9513"/>
              <a:lumOff val="-16343"/>
            </a:schemeClr>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endParaRPr kumimoji="0" sz="3200" b="0" i="0" u="none" strike="noStrike" kern="0" cap="none" spc="0" normalizeH="0" baseline="0" noProof="0">
              <a:ln>
                <a:noFill/>
              </a:ln>
              <a:solidFill>
                <a:srgbClr val="FFFFFF"/>
              </a:solidFill>
              <a:effectLst/>
              <a:uLnTx/>
              <a:uFillTx/>
              <a:latin typeface="Helvetica Neue Medium"/>
              <a:ea typeface="Helvetica Neue Medium"/>
              <a:cs typeface="Helvetica Neue Medium"/>
              <a:sym typeface="Helvetica Neue Medium"/>
            </a:endParaRPr>
          </a:p>
        </p:txBody>
      </p:sp>
      <p:sp>
        <p:nvSpPr>
          <p:cNvPr id="2009" name="Note to CSMer…"/>
          <p:cNvSpPr txBox="1"/>
          <p:nvPr/>
        </p:nvSpPr>
        <p:spPr>
          <a:xfrm>
            <a:off x="20068083" y="1766537"/>
            <a:ext cx="2574807" cy="1320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marL="0" marR="0" lvl="0" indent="0" algn="ctr" defTabSz="457200" rtl="0" eaLnBrk="1" fontAlgn="auto" latinLnBrk="0" hangingPunct="0">
              <a:lnSpc>
                <a:spcPct val="100000"/>
              </a:lnSpc>
              <a:spcBef>
                <a:spcPts val="0"/>
              </a:spcBef>
              <a:spcAft>
                <a:spcPts val="0"/>
              </a:spcAft>
              <a:buClrTx/>
              <a:buSzTx/>
              <a:buFontTx/>
              <a:buNone/>
              <a:tabLst/>
              <a:defRPr b="1">
                <a:solidFill>
                  <a:srgbClr val="FFFFFF"/>
                </a:solidFill>
                <a:latin typeface="IBM Plex Sans"/>
                <a:ea typeface="IBM Plex Sans"/>
                <a:cs typeface="IBM Plex Sans"/>
                <a:sym typeface="IBM Plex Sans"/>
              </a:defRPr>
            </a:pPr>
            <a:r>
              <a:rPr kumimoji="0" sz="2400" b="1" i="0" u="none" strike="noStrike" kern="0" cap="none" spc="0" normalizeH="0" baseline="0" noProof="0">
                <a:ln>
                  <a:noFill/>
                </a:ln>
                <a:solidFill>
                  <a:srgbClr val="FFFFFF"/>
                </a:solidFill>
                <a:effectLst/>
                <a:uLnTx/>
                <a:uFillTx/>
                <a:latin typeface="IBM Plex Sans"/>
                <a:sym typeface="IBM Plex Sans"/>
              </a:rPr>
              <a:t>Note to CSMer</a:t>
            </a:r>
            <a:endParaRPr kumimoji="0" sz="2400" b="0" i="0" u="none" strike="noStrike" kern="0" cap="none" spc="0" normalizeH="0" baseline="0" noProof="0">
              <a:ln>
                <a:noFill/>
              </a:ln>
              <a:solidFill>
                <a:srgbClr val="FFFFFF"/>
              </a:solidFill>
              <a:effectLst/>
              <a:uLnTx/>
              <a:uFillTx/>
              <a:latin typeface="IBM Plex Sans"/>
              <a:sym typeface="IBM Plex Sans"/>
            </a:endParaRPr>
          </a:p>
          <a:p>
            <a:pPr marL="0" marR="0" lvl="0" indent="0" algn="ctr" defTabSz="457200" rtl="0" eaLnBrk="1" fontAlgn="auto" latinLnBrk="0" hangingPunct="0">
              <a:lnSpc>
                <a:spcPct val="100000"/>
              </a:lnSpc>
              <a:spcBef>
                <a:spcPts val="0"/>
              </a:spcBef>
              <a:spcAft>
                <a:spcPts val="0"/>
              </a:spcAft>
              <a:buClrTx/>
              <a:buSzTx/>
              <a:buFontTx/>
              <a:buNone/>
              <a:tabLst/>
              <a:defRPr>
                <a:solidFill>
                  <a:srgbClr val="FFFFFF"/>
                </a:solidFill>
                <a:latin typeface="IBM Plex Sans"/>
                <a:ea typeface="IBM Plex Sans"/>
                <a:cs typeface="IBM Plex Sans"/>
                <a:sym typeface="IBM Plex Sans"/>
              </a:defRPr>
            </a:pPr>
            <a:r>
              <a:rPr kumimoji="0" sz="2400" b="0" i="0" u="none" strike="noStrike" kern="0" cap="none" spc="0" normalizeH="0" baseline="0" noProof="0">
                <a:ln>
                  <a:noFill/>
                </a:ln>
                <a:solidFill>
                  <a:srgbClr val="FFFFFF"/>
                </a:solidFill>
                <a:effectLst/>
                <a:uLnTx/>
                <a:uFillTx/>
                <a:latin typeface="IBM Plex Sans"/>
                <a:sym typeface="IBM Plex Sans"/>
              </a:rPr>
              <a:t>Fill these in for your client.</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03FD07D5-BD52-92F6-AAE4-E7FAE35DC025}"/>
              </a:ext>
            </a:extLst>
          </p:cNvPr>
          <p:cNvPicPr>
            <a:picLocks noChangeAspect="1"/>
          </p:cNvPicPr>
          <p:nvPr/>
        </p:nvPicPr>
        <p:blipFill>
          <a:blip r:embed="rId3"/>
          <a:stretch>
            <a:fillRect/>
          </a:stretch>
        </p:blipFill>
        <p:spPr>
          <a:xfrm>
            <a:off x="16780907" y="9203983"/>
            <a:ext cx="2581268" cy="2423391"/>
          </a:xfrm>
          <a:prstGeom prst="rect">
            <a:avLst/>
          </a:prstGeom>
          <a:solidFill>
            <a:srgbClr val="002060"/>
          </a:solidFill>
        </p:spPr>
      </p:pic>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4"/>
          <a:stretch>
            <a:fillRect/>
          </a:stretch>
        </p:blipFill>
        <p:spPr>
          <a:xfrm>
            <a:off x="19211455" y="164105"/>
            <a:ext cx="1460258" cy="1096702"/>
          </a:xfrm>
          <a:prstGeom prst="rect">
            <a:avLst/>
          </a:prstGeom>
        </p:spPr>
      </p:pic>
      <p:pic>
        <p:nvPicPr>
          <p:cNvPr id="38" name="Picture 37">
            <a:extLst>
              <a:ext uri="{FF2B5EF4-FFF2-40B4-BE49-F238E27FC236}">
                <a16:creationId xmlns:a16="http://schemas.microsoft.com/office/drawing/2014/main" id="{CB7037AA-E261-44F6-18C4-61642FB7AD39}"/>
              </a:ext>
            </a:extLst>
          </p:cNvPr>
          <p:cNvPicPr>
            <a:picLocks noChangeAspect="1"/>
          </p:cNvPicPr>
          <p:nvPr/>
        </p:nvPicPr>
        <p:blipFill>
          <a:blip r:embed="rId5"/>
          <a:stretch>
            <a:fillRect/>
          </a:stretch>
        </p:blipFill>
        <p:spPr>
          <a:xfrm>
            <a:off x="8976633" y="9998952"/>
            <a:ext cx="2730500" cy="862460"/>
          </a:xfrm>
          <a:prstGeom prst="rect">
            <a:avLst/>
          </a:prstGeom>
          <a:solidFill>
            <a:schemeClr val="bg1">
              <a:lumMod val="85000"/>
            </a:schemeClr>
          </a:solidFill>
        </p:spPr>
      </p:pic>
      <p:grpSp>
        <p:nvGrpSpPr>
          <p:cNvPr id="39" name="Group 38">
            <a:extLst>
              <a:ext uri="{FF2B5EF4-FFF2-40B4-BE49-F238E27FC236}">
                <a16:creationId xmlns:a16="http://schemas.microsoft.com/office/drawing/2014/main" id="{67BDE04B-1B69-E8ED-4A4F-59010E00C4D1}"/>
              </a:ext>
            </a:extLst>
          </p:cNvPr>
          <p:cNvGrpSpPr/>
          <p:nvPr/>
        </p:nvGrpSpPr>
        <p:grpSpPr>
          <a:xfrm>
            <a:off x="20094874" y="1852014"/>
            <a:ext cx="3332285" cy="3106526"/>
            <a:chOff x="12561781" y="-739616"/>
            <a:chExt cx="3332285" cy="3106526"/>
          </a:xfrm>
        </p:grpSpPr>
        <p:pic>
          <p:nvPicPr>
            <p:cNvPr id="40" name="Picture 39">
              <a:extLst>
                <a:ext uri="{FF2B5EF4-FFF2-40B4-BE49-F238E27FC236}">
                  <a16:creationId xmlns:a16="http://schemas.microsoft.com/office/drawing/2014/main" id="{754BE62B-BF78-53FD-DB24-57286C574566}"/>
                </a:ext>
              </a:extLst>
            </p:cNvPr>
            <p:cNvPicPr>
              <a:picLocks noChangeAspect="1"/>
            </p:cNvPicPr>
            <p:nvPr/>
          </p:nvPicPr>
          <p:blipFill>
            <a:blip r:embed="rId3"/>
            <a:stretch>
              <a:fillRect/>
            </a:stretch>
          </p:blipFill>
          <p:spPr>
            <a:xfrm>
              <a:off x="12561781" y="-739616"/>
              <a:ext cx="3332285" cy="3106526"/>
            </a:xfrm>
            <a:prstGeom prst="rect">
              <a:avLst/>
            </a:prstGeom>
            <a:solidFill>
              <a:schemeClr val="bg2">
                <a:lumMod val="10000"/>
              </a:schemeClr>
            </a:solidFill>
          </p:spPr>
        </p:pic>
        <p:sp>
          <p:nvSpPr>
            <p:cNvPr id="41" name="Oval 40">
              <a:extLst>
                <a:ext uri="{FF2B5EF4-FFF2-40B4-BE49-F238E27FC236}">
                  <a16:creationId xmlns:a16="http://schemas.microsoft.com/office/drawing/2014/main" id="{FEB5F1CB-5C06-3DAC-02C9-308E1CFA21C1}"/>
                </a:ext>
              </a:extLst>
            </p:cNvPr>
            <p:cNvSpPr/>
            <p:nvPr/>
          </p:nvSpPr>
          <p:spPr bwMode="auto">
            <a:xfrm>
              <a:off x="12828172" y="-355777"/>
              <a:ext cx="2799502" cy="2220107"/>
            </a:xfrm>
            <a:prstGeom prst="ellipse">
              <a:avLst/>
            </a:prstGeom>
            <a:solidFill>
              <a:schemeClr val="bg2">
                <a:lumMod val="1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grpSp>
      <p:pic>
        <p:nvPicPr>
          <p:cNvPr id="42" name="Picture 41">
            <a:extLst>
              <a:ext uri="{FF2B5EF4-FFF2-40B4-BE49-F238E27FC236}">
                <a16:creationId xmlns:a16="http://schemas.microsoft.com/office/drawing/2014/main" id="{CBC812CE-3296-6545-8BA7-EE8EB714B200}"/>
              </a:ext>
            </a:extLst>
          </p:cNvPr>
          <p:cNvPicPr>
            <a:picLocks noChangeAspect="1"/>
          </p:cNvPicPr>
          <p:nvPr/>
        </p:nvPicPr>
        <p:blipFill>
          <a:blip r:embed="rId6"/>
          <a:stretch>
            <a:fillRect/>
          </a:stretch>
        </p:blipFill>
        <p:spPr>
          <a:xfrm>
            <a:off x="20640008" y="2052438"/>
            <a:ext cx="2241880" cy="1077837"/>
          </a:xfrm>
          <a:prstGeom prst="rect">
            <a:avLst/>
          </a:prstGeom>
        </p:spPr>
      </p:pic>
      <p:pic>
        <p:nvPicPr>
          <p:cNvPr id="44" name="Picture 43">
            <a:extLst>
              <a:ext uri="{FF2B5EF4-FFF2-40B4-BE49-F238E27FC236}">
                <a16:creationId xmlns:a16="http://schemas.microsoft.com/office/drawing/2014/main" id="{F98EA5B4-8591-2A19-B473-F22BE6914ADB}"/>
              </a:ext>
            </a:extLst>
          </p:cNvPr>
          <p:cNvPicPr>
            <a:picLocks noChangeAspect="1"/>
          </p:cNvPicPr>
          <p:nvPr/>
        </p:nvPicPr>
        <p:blipFill>
          <a:blip r:embed="rId7"/>
          <a:stretch>
            <a:fillRect/>
          </a:stretch>
        </p:blipFill>
        <p:spPr>
          <a:xfrm>
            <a:off x="5116010" y="11474323"/>
            <a:ext cx="1447800" cy="1184968"/>
          </a:xfrm>
          <a:prstGeom prst="rect">
            <a:avLst/>
          </a:prstGeom>
        </p:spPr>
      </p:pic>
      <p:pic>
        <p:nvPicPr>
          <p:cNvPr id="45" name="Picture 44">
            <a:extLst>
              <a:ext uri="{FF2B5EF4-FFF2-40B4-BE49-F238E27FC236}">
                <a16:creationId xmlns:a16="http://schemas.microsoft.com/office/drawing/2014/main" id="{AF3E4B17-CDDF-BB47-57D2-331492366AEF}"/>
              </a:ext>
            </a:extLst>
          </p:cNvPr>
          <p:cNvPicPr>
            <a:picLocks noChangeAspect="1"/>
          </p:cNvPicPr>
          <p:nvPr/>
        </p:nvPicPr>
        <p:blipFill>
          <a:blip r:embed="rId8"/>
          <a:stretch>
            <a:fillRect/>
          </a:stretch>
        </p:blipFill>
        <p:spPr>
          <a:xfrm>
            <a:off x="5143789" y="10045746"/>
            <a:ext cx="1426852" cy="1348732"/>
          </a:xfrm>
          <a:prstGeom prst="rect">
            <a:avLst/>
          </a:prstGeom>
        </p:spPr>
      </p:pic>
      <p:pic>
        <p:nvPicPr>
          <p:cNvPr id="46" name="Picture 45">
            <a:extLst>
              <a:ext uri="{FF2B5EF4-FFF2-40B4-BE49-F238E27FC236}">
                <a16:creationId xmlns:a16="http://schemas.microsoft.com/office/drawing/2014/main" id="{898D0775-D12A-B49B-6CBE-782656CD14FF}"/>
              </a:ext>
            </a:extLst>
          </p:cNvPr>
          <p:cNvPicPr>
            <a:picLocks noChangeAspect="1"/>
          </p:cNvPicPr>
          <p:nvPr/>
        </p:nvPicPr>
        <p:blipFill>
          <a:blip r:embed="rId9"/>
          <a:stretch>
            <a:fillRect/>
          </a:stretch>
        </p:blipFill>
        <p:spPr>
          <a:xfrm>
            <a:off x="6674699" y="11474323"/>
            <a:ext cx="1511723" cy="1201080"/>
          </a:xfrm>
          <a:prstGeom prst="rect">
            <a:avLst/>
          </a:prstGeom>
        </p:spPr>
      </p:pic>
      <p:pic>
        <p:nvPicPr>
          <p:cNvPr id="47" name="Picture 46">
            <a:extLst>
              <a:ext uri="{FF2B5EF4-FFF2-40B4-BE49-F238E27FC236}">
                <a16:creationId xmlns:a16="http://schemas.microsoft.com/office/drawing/2014/main" id="{E4603B70-E5C7-12C9-659F-B750B97FDFD5}"/>
              </a:ext>
            </a:extLst>
          </p:cNvPr>
          <p:cNvPicPr>
            <a:picLocks noChangeAspect="1"/>
          </p:cNvPicPr>
          <p:nvPr/>
        </p:nvPicPr>
        <p:blipFill>
          <a:blip r:embed="rId10"/>
          <a:stretch>
            <a:fillRect/>
          </a:stretch>
        </p:blipFill>
        <p:spPr>
          <a:xfrm>
            <a:off x="6654890" y="10045746"/>
            <a:ext cx="1511724" cy="1341982"/>
          </a:xfrm>
          <a:prstGeom prst="rect">
            <a:avLst/>
          </a:prstGeom>
        </p:spPr>
      </p:pic>
      <p:sp>
        <p:nvSpPr>
          <p:cNvPr id="48" name="Right Arrow 47">
            <a:extLst>
              <a:ext uri="{FF2B5EF4-FFF2-40B4-BE49-F238E27FC236}">
                <a16:creationId xmlns:a16="http://schemas.microsoft.com/office/drawing/2014/main" id="{3233A557-AEC6-27CC-A0CA-97A60AD84737}"/>
              </a:ext>
            </a:extLst>
          </p:cNvPr>
          <p:cNvSpPr/>
          <p:nvPr/>
        </p:nvSpPr>
        <p:spPr bwMode="auto">
          <a:xfrm>
            <a:off x="548640" y="12677046"/>
            <a:ext cx="23105464" cy="469564"/>
          </a:xfrm>
          <a:prstGeom prst="rightArrow">
            <a:avLst/>
          </a:prstGeom>
          <a:solidFill>
            <a:schemeClr val="tx1">
              <a:lumMod val="75000"/>
            </a:schemeClr>
          </a:solidFill>
          <a:ln w="19050">
            <a:solidFill>
              <a:schemeClr val="accent1">
                <a:lumMod val="20000"/>
                <a:lumOff val="8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pic>
        <p:nvPicPr>
          <p:cNvPr id="49" name="Picture 48">
            <a:extLst>
              <a:ext uri="{FF2B5EF4-FFF2-40B4-BE49-F238E27FC236}">
                <a16:creationId xmlns:a16="http://schemas.microsoft.com/office/drawing/2014/main" id="{5547C92E-4750-34E9-08B5-93436FDA6A8E}"/>
              </a:ext>
            </a:extLst>
          </p:cNvPr>
          <p:cNvPicPr>
            <a:picLocks noChangeAspect="1"/>
          </p:cNvPicPr>
          <p:nvPr/>
        </p:nvPicPr>
        <p:blipFill>
          <a:blip r:embed="rId11"/>
          <a:stretch>
            <a:fillRect/>
          </a:stretch>
        </p:blipFill>
        <p:spPr>
          <a:xfrm>
            <a:off x="223734" y="8143294"/>
            <a:ext cx="5013820" cy="4612941"/>
          </a:xfrm>
          <a:prstGeom prst="rect">
            <a:avLst/>
          </a:prstGeom>
        </p:spPr>
      </p:pic>
      <p:grpSp>
        <p:nvGrpSpPr>
          <p:cNvPr id="53" name="Group 52">
            <a:extLst>
              <a:ext uri="{FF2B5EF4-FFF2-40B4-BE49-F238E27FC236}">
                <a16:creationId xmlns:a16="http://schemas.microsoft.com/office/drawing/2014/main" id="{8C604B3E-949D-1D60-4A9E-75BB5FCD59AD}"/>
              </a:ext>
            </a:extLst>
          </p:cNvPr>
          <p:cNvGrpSpPr/>
          <p:nvPr/>
        </p:nvGrpSpPr>
        <p:grpSpPr>
          <a:xfrm>
            <a:off x="18744076" y="10401804"/>
            <a:ext cx="5809761" cy="2515358"/>
            <a:chOff x="5576711" y="936916"/>
            <a:chExt cx="2178660" cy="998128"/>
          </a:xfrm>
        </p:grpSpPr>
        <p:sp>
          <p:nvSpPr>
            <p:cNvPr id="54" name="Rectangle 53">
              <a:extLst>
                <a:ext uri="{FF2B5EF4-FFF2-40B4-BE49-F238E27FC236}">
                  <a16:creationId xmlns:a16="http://schemas.microsoft.com/office/drawing/2014/main" id="{68E38A52-C935-0187-5491-87B7443718EF}"/>
                </a:ext>
              </a:extLst>
            </p:cNvPr>
            <p:cNvSpPr/>
            <p:nvPr/>
          </p:nvSpPr>
          <p:spPr>
            <a:xfrm>
              <a:off x="5576711" y="1664110"/>
              <a:ext cx="1636475" cy="27093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Support</a:t>
              </a:r>
            </a:p>
          </p:txBody>
        </p:sp>
        <p:cxnSp>
          <p:nvCxnSpPr>
            <p:cNvPr id="55" name="Straight Connector 54">
              <a:extLst>
                <a:ext uri="{FF2B5EF4-FFF2-40B4-BE49-F238E27FC236}">
                  <a16:creationId xmlns:a16="http://schemas.microsoft.com/office/drawing/2014/main" id="{73549889-0B22-32B7-12B9-A27B838AB2A4}"/>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grpSp>
          <p:nvGrpSpPr>
            <p:cNvPr id="56" name="Group 55">
              <a:extLst>
                <a:ext uri="{FF2B5EF4-FFF2-40B4-BE49-F238E27FC236}">
                  <a16:creationId xmlns:a16="http://schemas.microsoft.com/office/drawing/2014/main" id="{C23C1136-90B3-EE80-6943-2055E714DF9D}"/>
                </a:ext>
              </a:extLst>
            </p:cNvPr>
            <p:cNvGrpSpPr>
              <a:grpSpLocks noChangeAspect="1"/>
            </p:cNvGrpSpPr>
            <p:nvPr/>
          </p:nvGrpSpPr>
          <p:grpSpPr>
            <a:xfrm>
              <a:off x="5773177" y="936916"/>
              <a:ext cx="1002252" cy="980295"/>
              <a:chOff x="5236803" y="2611438"/>
              <a:chExt cx="1683110" cy="1646237"/>
            </a:xfrm>
          </p:grpSpPr>
          <p:sp>
            <p:nvSpPr>
              <p:cNvPr id="57" name="AutoShape 3">
                <a:extLst>
                  <a:ext uri="{FF2B5EF4-FFF2-40B4-BE49-F238E27FC236}">
                    <a16:creationId xmlns:a16="http://schemas.microsoft.com/office/drawing/2014/main" id="{3E72262C-AA65-B970-FBC9-CA1B9E15A660}"/>
                  </a:ext>
                </a:extLst>
              </p:cNvPr>
              <p:cNvSpPr>
                <a:spLocks noChangeAspect="1" noChangeArrowheads="1" noTextEdit="1"/>
              </p:cNvSpPr>
              <p:nvPr/>
            </p:nvSpPr>
            <p:spPr bwMode="auto">
              <a:xfrm>
                <a:off x="5273675" y="2611438"/>
                <a:ext cx="1646238"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sym typeface="Helvetica Neue"/>
                </a:endParaRPr>
              </a:p>
            </p:txBody>
          </p:sp>
          <p:sp>
            <p:nvSpPr>
              <p:cNvPr id="58" name="Freeform 7">
                <a:extLst>
                  <a:ext uri="{FF2B5EF4-FFF2-40B4-BE49-F238E27FC236}">
                    <a16:creationId xmlns:a16="http://schemas.microsoft.com/office/drawing/2014/main" id="{FFB0047F-5B73-9558-9D25-974552F66CA4}"/>
                  </a:ext>
                </a:extLst>
              </p:cNvPr>
              <p:cNvSpPr>
                <a:spLocks/>
              </p:cNvSpPr>
              <p:nvPr/>
            </p:nvSpPr>
            <p:spPr bwMode="auto">
              <a:xfrm>
                <a:off x="5236803" y="3060603"/>
                <a:ext cx="919037" cy="854159"/>
              </a:xfrm>
              <a:custGeom>
                <a:avLst/>
                <a:gdLst>
                  <a:gd name="connsiteX0" fmla="*/ 434470 w 1285344"/>
                  <a:gd name="connsiteY0" fmla="*/ 973136 h 1266823"/>
                  <a:gd name="connsiteX1" fmla="*/ 638744 w 1285344"/>
                  <a:gd name="connsiteY1" fmla="*/ 1139630 h 1266823"/>
                  <a:gd name="connsiteX2" fmla="*/ 647315 w 1285344"/>
                  <a:gd name="connsiteY2" fmla="*/ 1139630 h 1266823"/>
                  <a:gd name="connsiteX3" fmla="*/ 851588 w 1285344"/>
                  <a:gd name="connsiteY3" fmla="*/ 973136 h 1266823"/>
                  <a:gd name="connsiteX4" fmla="*/ 1128715 w 1285344"/>
                  <a:gd name="connsiteY4" fmla="*/ 1019583 h 1266823"/>
                  <a:gd name="connsiteX5" fmla="*/ 1284420 w 1285344"/>
                  <a:gd name="connsiteY5" fmla="*/ 1245386 h 1266823"/>
                  <a:gd name="connsiteX6" fmla="*/ 1269421 w 1285344"/>
                  <a:gd name="connsiteY6" fmla="*/ 1266823 h 1266823"/>
                  <a:gd name="connsiteX7" fmla="*/ 15923 w 1285344"/>
                  <a:gd name="connsiteY7" fmla="*/ 1266823 h 1266823"/>
                  <a:gd name="connsiteX8" fmla="*/ 924 w 1285344"/>
                  <a:gd name="connsiteY8" fmla="*/ 1245386 h 1266823"/>
                  <a:gd name="connsiteX9" fmla="*/ 157343 w 1285344"/>
                  <a:gd name="connsiteY9" fmla="*/ 1019583 h 1266823"/>
                  <a:gd name="connsiteX10" fmla="*/ 434470 w 1285344"/>
                  <a:gd name="connsiteY10" fmla="*/ 973136 h 1266823"/>
                  <a:gd name="connsiteX11" fmla="*/ 643132 w 1285344"/>
                  <a:gd name="connsiteY11" fmla="*/ 69849 h 1266823"/>
                  <a:gd name="connsiteX12" fmla="*/ 979349 w 1285344"/>
                  <a:gd name="connsiteY12" fmla="*/ 410239 h 1266823"/>
                  <a:gd name="connsiteX13" fmla="*/ 978634 w 1285344"/>
                  <a:gd name="connsiteY13" fmla="*/ 474464 h 1266823"/>
                  <a:gd name="connsiteX14" fmla="*/ 1002240 w 1285344"/>
                  <a:gd name="connsiteY14" fmla="*/ 547965 h 1266823"/>
                  <a:gd name="connsiteX15" fmla="*/ 979349 w 1285344"/>
                  <a:gd name="connsiteY15" fmla="*/ 561524 h 1266823"/>
                  <a:gd name="connsiteX16" fmla="*/ 950735 w 1285344"/>
                  <a:gd name="connsiteY16" fmla="*/ 575082 h 1266823"/>
                  <a:gd name="connsiteX17" fmla="*/ 899229 w 1285344"/>
                  <a:gd name="connsiteY17" fmla="*/ 577936 h 1266823"/>
                  <a:gd name="connsiteX18" fmla="*/ 490046 w 1285344"/>
                  <a:gd name="connsiteY18" fmla="*/ 336738 h 1266823"/>
                  <a:gd name="connsiteX19" fmla="*/ 457140 w 1285344"/>
                  <a:gd name="connsiteY19" fmla="*/ 355291 h 1266823"/>
                  <a:gd name="connsiteX20" fmla="*/ 325514 w 1285344"/>
                  <a:gd name="connsiteY20" fmla="*/ 550106 h 1266823"/>
                  <a:gd name="connsiteX21" fmla="*/ 306915 w 1285344"/>
                  <a:gd name="connsiteY21" fmla="*/ 410239 h 1266823"/>
                  <a:gd name="connsiteX22" fmla="*/ 643132 w 1285344"/>
                  <a:gd name="connsiteY22" fmla="*/ 69849 h 1266823"/>
                  <a:gd name="connsiteX23" fmla="*/ 644260 w 1285344"/>
                  <a:gd name="connsiteY23" fmla="*/ 0 h 1266823"/>
                  <a:gd name="connsiteX24" fmla="*/ 1039440 w 1285344"/>
                  <a:gd name="connsiteY24" fmla="*/ 341858 h 1266823"/>
                  <a:gd name="connsiteX25" fmla="*/ 1057273 w 1285344"/>
                  <a:gd name="connsiteY25" fmla="*/ 341858 h 1266823"/>
                  <a:gd name="connsiteX26" fmla="*/ 1073679 w 1285344"/>
                  <a:gd name="connsiteY26" fmla="*/ 358307 h 1266823"/>
                  <a:gd name="connsiteX27" fmla="*/ 1073679 w 1285344"/>
                  <a:gd name="connsiteY27" fmla="*/ 577153 h 1266823"/>
                  <a:gd name="connsiteX28" fmla="*/ 1057273 w 1285344"/>
                  <a:gd name="connsiteY28" fmla="*/ 593602 h 1266823"/>
                  <a:gd name="connsiteX29" fmla="*/ 1028740 w 1285344"/>
                  <a:gd name="connsiteY29" fmla="*/ 593602 h 1266823"/>
                  <a:gd name="connsiteX30" fmla="*/ 1014474 w 1285344"/>
                  <a:gd name="connsiteY30" fmla="*/ 585020 h 1266823"/>
                  <a:gd name="connsiteX31" fmla="*/ 1012334 w 1285344"/>
                  <a:gd name="connsiteY31" fmla="*/ 577153 h 1266823"/>
                  <a:gd name="connsiteX32" fmla="*/ 1012334 w 1285344"/>
                  <a:gd name="connsiteY32" fmla="*/ 388345 h 1266823"/>
                  <a:gd name="connsiteX33" fmla="*/ 644260 w 1285344"/>
                  <a:gd name="connsiteY33" fmla="*/ 32899 h 1266823"/>
                  <a:gd name="connsiteX34" fmla="*/ 276187 w 1285344"/>
                  <a:gd name="connsiteY34" fmla="*/ 388345 h 1266823"/>
                  <a:gd name="connsiteX35" fmla="*/ 274760 w 1285344"/>
                  <a:gd name="connsiteY35" fmla="*/ 420528 h 1266823"/>
                  <a:gd name="connsiteX36" fmla="*/ 276187 w 1285344"/>
                  <a:gd name="connsiteY36" fmla="*/ 451996 h 1266823"/>
                  <a:gd name="connsiteX37" fmla="*/ 309713 w 1285344"/>
                  <a:gd name="connsiteY37" fmla="*/ 584305 h 1266823"/>
                  <a:gd name="connsiteX38" fmla="*/ 411718 w 1285344"/>
                  <a:gd name="connsiteY38" fmla="*/ 721620 h 1266823"/>
                  <a:gd name="connsiteX39" fmla="*/ 579348 w 1285344"/>
                  <a:gd name="connsiteY39" fmla="*/ 802436 h 1266823"/>
                  <a:gd name="connsiteX40" fmla="*/ 644260 w 1285344"/>
                  <a:gd name="connsiteY40" fmla="*/ 770968 h 1266823"/>
                  <a:gd name="connsiteX41" fmla="*/ 709172 w 1285344"/>
                  <a:gd name="connsiteY41" fmla="*/ 802436 h 1266823"/>
                  <a:gd name="connsiteX42" fmla="*/ 714166 w 1285344"/>
                  <a:gd name="connsiteY42" fmla="*/ 820316 h 1266823"/>
                  <a:gd name="connsiteX43" fmla="*/ 710599 w 1285344"/>
                  <a:gd name="connsiteY43" fmla="*/ 835334 h 1266823"/>
                  <a:gd name="connsiteX44" fmla="*/ 644260 w 1285344"/>
                  <a:gd name="connsiteY44" fmla="*/ 869663 h 1266823"/>
                  <a:gd name="connsiteX45" fmla="*/ 577921 w 1285344"/>
                  <a:gd name="connsiteY45" fmla="*/ 835334 h 1266823"/>
                  <a:gd name="connsiteX46" fmla="*/ 438824 w 1285344"/>
                  <a:gd name="connsiteY46" fmla="*/ 781696 h 1266823"/>
                  <a:gd name="connsiteX47" fmla="*/ 483050 w 1285344"/>
                  <a:gd name="connsiteY47" fmla="*/ 861081 h 1266823"/>
                  <a:gd name="connsiteX48" fmla="*/ 644260 w 1285344"/>
                  <a:gd name="connsiteY48" fmla="*/ 941897 h 1266823"/>
                  <a:gd name="connsiteX49" fmla="*/ 805471 w 1285344"/>
                  <a:gd name="connsiteY49" fmla="*/ 861081 h 1266823"/>
                  <a:gd name="connsiteX50" fmla="*/ 908189 w 1285344"/>
                  <a:gd name="connsiteY50" fmla="*/ 645096 h 1266823"/>
                  <a:gd name="connsiteX51" fmla="*/ 915322 w 1285344"/>
                  <a:gd name="connsiteY51" fmla="*/ 637229 h 1266823"/>
                  <a:gd name="connsiteX52" fmla="*/ 947421 w 1285344"/>
                  <a:gd name="connsiteY52" fmla="*/ 600754 h 1266823"/>
                  <a:gd name="connsiteX53" fmla="*/ 984514 w 1285344"/>
                  <a:gd name="connsiteY53" fmla="*/ 582875 h 1266823"/>
                  <a:gd name="connsiteX54" fmla="*/ 984514 w 1285344"/>
                  <a:gd name="connsiteY54" fmla="*/ 583590 h 1266823"/>
                  <a:gd name="connsiteX55" fmla="*/ 935295 w 1285344"/>
                  <a:gd name="connsiteY55" fmla="*/ 662260 h 1266823"/>
                  <a:gd name="connsiteX56" fmla="*/ 832577 w 1285344"/>
                  <a:gd name="connsiteY56" fmla="*/ 878245 h 1266823"/>
                  <a:gd name="connsiteX57" fmla="*/ 832577 w 1285344"/>
                  <a:gd name="connsiteY57" fmla="*/ 947618 h 1266823"/>
                  <a:gd name="connsiteX58" fmla="*/ 827584 w 1285344"/>
                  <a:gd name="connsiteY58" fmla="*/ 954770 h 1266823"/>
                  <a:gd name="connsiteX59" fmla="*/ 801191 w 1285344"/>
                  <a:gd name="connsiteY59" fmla="*/ 982662 h 1266823"/>
                  <a:gd name="connsiteX60" fmla="*/ 801191 w 1285344"/>
                  <a:gd name="connsiteY60" fmla="*/ 904707 h 1266823"/>
                  <a:gd name="connsiteX61" fmla="*/ 644260 w 1285344"/>
                  <a:gd name="connsiteY61" fmla="*/ 973365 h 1266823"/>
                  <a:gd name="connsiteX62" fmla="*/ 487330 w 1285344"/>
                  <a:gd name="connsiteY62" fmla="*/ 904707 h 1266823"/>
                  <a:gd name="connsiteX63" fmla="*/ 487330 w 1285344"/>
                  <a:gd name="connsiteY63" fmla="*/ 982662 h 1266823"/>
                  <a:gd name="connsiteX64" fmla="*/ 460937 w 1285344"/>
                  <a:gd name="connsiteY64" fmla="*/ 954770 h 1266823"/>
                  <a:gd name="connsiteX65" fmla="*/ 455944 w 1285344"/>
                  <a:gd name="connsiteY65" fmla="*/ 947618 h 1266823"/>
                  <a:gd name="connsiteX66" fmla="*/ 455944 w 1285344"/>
                  <a:gd name="connsiteY66" fmla="*/ 878245 h 1266823"/>
                  <a:gd name="connsiteX67" fmla="*/ 386752 w 1285344"/>
                  <a:gd name="connsiteY67" fmla="*/ 743076 h 1266823"/>
                  <a:gd name="connsiteX68" fmla="*/ 274047 w 1285344"/>
                  <a:gd name="connsiteY68" fmla="*/ 585020 h 1266823"/>
                  <a:gd name="connsiteX69" fmla="*/ 259780 w 1285344"/>
                  <a:gd name="connsiteY69" fmla="*/ 593602 h 1266823"/>
                  <a:gd name="connsiteX70" fmla="*/ 231248 w 1285344"/>
                  <a:gd name="connsiteY70" fmla="*/ 593602 h 1266823"/>
                  <a:gd name="connsiteX71" fmla="*/ 214841 w 1285344"/>
                  <a:gd name="connsiteY71" fmla="*/ 577153 h 1266823"/>
                  <a:gd name="connsiteX72" fmla="*/ 214841 w 1285344"/>
                  <a:gd name="connsiteY72" fmla="*/ 358307 h 1266823"/>
                  <a:gd name="connsiteX73" fmla="*/ 231248 w 1285344"/>
                  <a:gd name="connsiteY73" fmla="*/ 341858 h 1266823"/>
                  <a:gd name="connsiteX74" fmla="*/ 249081 w 1285344"/>
                  <a:gd name="connsiteY74" fmla="*/ 341858 h 1266823"/>
                  <a:gd name="connsiteX75" fmla="*/ 644260 w 1285344"/>
                  <a:gd name="connsiteY75" fmla="*/ 0 h 126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285344" h="1266823">
                    <a:moveTo>
                      <a:pt x="434470" y="973136"/>
                    </a:moveTo>
                    <a:cubicBezTo>
                      <a:pt x="434470" y="973136"/>
                      <a:pt x="573033" y="1087467"/>
                      <a:pt x="638744" y="1139630"/>
                    </a:cubicBezTo>
                    <a:cubicBezTo>
                      <a:pt x="641601" y="1141774"/>
                      <a:pt x="645172" y="1141774"/>
                      <a:pt x="647315" y="1139630"/>
                    </a:cubicBezTo>
                    <a:cubicBezTo>
                      <a:pt x="736595" y="1068174"/>
                      <a:pt x="851588" y="973136"/>
                      <a:pt x="851588" y="973136"/>
                    </a:cubicBezTo>
                    <a:cubicBezTo>
                      <a:pt x="851588" y="973136"/>
                      <a:pt x="1031578" y="975280"/>
                      <a:pt x="1128715" y="1019583"/>
                    </a:cubicBezTo>
                    <a:cubicBezTo>
                      <a:pt x="1207282" y="1055311"/>
                      <a:pt x="1264421" y="1193223"/>
                      <a:pt x="1284420" y="1245386"/>
                    </a:cubicBezTo>
                    <a:cubicBezTo>
                      <a:pt x="1287991" y="1256105"/>
                      <a:pt x="1280849" y="1266823"/>
                      <a:pt x="1269421" y="1266823"/>
                    </a:cubicBezTo>
                    <a:cubicBezTo>
                      <a:pt x="1269421" y="1266823"/>
                      <a:pt x="1269421" y="1266823"/>
                      <a:pt x="15923" y="1266823"/>
                    </a:cubicBezTo>
                    <a:cubicBezTo>
                      <a:pt x="4495" y="1266823"/>
                      <a:pt x="-2647" y="1256105"/>
                      <a:pt x="924" y="1245386"/>
                    </a:cubicBezTo>
                    <a:cubicBezTo>
                      <a:pt x="20923" y="1193223"/>
                      <a:pt x="78777" y="1055311"/>
                      <a:pt x="157343" y="1019583"/>
                    </a:cubicBezTo>
                    <a:cubicBezTo>
                      <a:pt x="254480" y="975280"/>
                      <a:pt x="434470" y="973136"/>
                      <a:pt x="434470" y="973136"/>
                    </a:cubicBezTo>
                    <a:close/>
                    <a:moveTo>
                      <a:pt x="643132" y="69849"/>
                    </a:moveTo>
                    <a:cubicBezTo>
                      <a:pt x="833416" y="69849"/>
                      <a:pt x="979349" y="221847"/>
                      <a:pt x="979349" y="410239"/>
                    </a:cubicBezTo>
                    <a:cubicBezTo>
                      <a:pt x="979349" y="432361"/>
                      <a:pt x="980064" y="453055"/>
                      <a:pt x="978634" y="474464"/>
                    </a:cubicBezTo>
                    <a:cubicBezTo>
                      <a:pt x="977203" y="492304"/>
                      <a:pt x="982926" y="520134"/>
                      <a:pt x="1002240" y="547965"/>
                    </a:cubicBezTo>
                    <a:cubicBezTo>
                      <a:pt x="1002240" y="547965"/>
                      <a:pt x="992941" y="554387"/>
                      <a:pt x="979349" y="561524"/>
                    </a:cubicBezTo>
                    <a:cubicBezTo>
                      <a:pt x="970765" y="566519"/>
                      <a:pt x="960750" y="571514"/>
                      <a:pt x="950735" y="575082"/>
                    </a:cubicBezTo>
                    <a:cubicBezTo>
                      <a:pt x="932135" y="582218"/>
                      <a:pt x="912821" y="585786"/>
                      <a:pt x="899229" y="577936"/>
                    </a:cubicBezTo>
                    <a:cubicBezTo>
                      <a:pt x="861315" y="557242"/>
                      <a:pt x="700360" y="336738"/>
                      <a:pt x="490046" y="336738"/>
                    </a:cubicBezTo>
                    <a:cubicBezTo>
                      <a:pt x="490046" y="336738"/>
                      <a:pt x="467870" y="349583"/>
                      <a:pt x="457140" y="355291"/>
                    </a:cubicBezTo>
                    <a:cubicBezTo>
                      <a:pt x="362713" y="420230"/>
                      <a:pt x="358421" y="580077"/>
                      <a:pt x="325514" y="550106"/>
                    </a:cubicBezTo>
                    <a:cubicBezTo>
                      <a:pt x="313353" y="535120"/>
                      <a:pt x="306915" y="451628"/>
                      <a:pt x="306915" y="410239"/>
                    </a:cubicBezTo>
                    <a:cubicBezTo>
                      <a:pt x="306915" y="221847"/>
                      <a:pt x="452848" y="69849"/>
                      <a:pt x="643132" y="69849"/>
                    </a:cubicBezTo>
                    <a:close/>
                    <a:moveTo>
                      <a:pt x="644260" y="0"/>
                    </a:moveTo>
                    <a:cubicBezTo>
                      <a:pt x="840423" y="0"/>
                      <a:pt x="1003774" y="147328"/>
                      <a:pt x="1039440" y="341858"/>
                    </a:cubicBezTo>
                    <a:cubicBezTo>
                      <a:pt x="1057273" y="341858"/>
                      <a:pt x="1057273" y="341858"/>
                      <a:pt x="1057273" y="341858"/>
                    </a:cubicBezTo>
                    <a:cubicBezTo>
                      <a:pt x="1065833" y="341858"/>
                      <a:pt x="1073679" y="349010"/>
                      <a:pt x="1073679" y="358307"/>
                    </a:cubicBezTo>
                    <a:cubicBezTo>
                      <a:pt x="1073679" y="577153"/>
                      <a:pt x="1073679" y="577153"/>
                      <a:pt x="1073679" y="577153"/>
                    </a:cubicBezTo>
                    <a:cubicBezTo>
                      <a:pt x="1073679" y="585735"/>
                      <a:pt x="1065833" y="593602"/>
                      <a:pt x="1057273" y="593602"/>
                    </a:cubicBezTo>
                    <a:cubicBezTo>
                      <a:pt x="1028740" y="593602"/>
                      <a:pt x="1028740" y="593602"/>
                      <a:pt x="1028740" y="593602"/>
                    </a:cubicBezTo>
                    <a:cubicBezTo>
                      <a:pt x="1022320" y="593602"/>
                      <a:pt x="1017327" y="590026"/>
                      <a:pt x="1014474" y="585020"/>
                    </a:cubicBezTo>
                    <a:cubicBezTo>
                      <a:pt x="1013047" y="582159"/>
                      <a:pt x="1012334" y="580014"/>
                      <a:pt x="1012334" y="577153"/>
                    </a:cubicBezTo>
                    <a:cubicBezTo>
                      <a:pt x="1012334" y="577153"/>
                      <a:pt x="1013047" y="399072"/>
                      <a:pt x="1012334" y="388345"/>
                    </a:cubicBezTo>
                    <a:cubicBezTo>
                      <a:pt x="996641" y="189524"/>
                      <a:pt x="837570" y="32899"/>
                      <a:pt x="644260" y="32899"/>
                    </a:cubicBezTo>
                    <a:cubicBezTo>
                      <a:pt x="450950" y="32899"/>
                      <a:pt x="291880" y="189524"/>
                      <a:pt x="276187" y="388345"/>
                    </a:cubicBezTo>
                    <a:cubicBezTo>
                      <a:pt x="275473" y="399072"/>
                      <a:pt x="274760" y="409800"/>
                      <a:pt x="274760" y="420528"/>
                    </a:cubicBezTo>
                    <a:cubicBezTo>
                      <a:pt x="274760" y="431256"/>
                      <a:pt x="275473" y="441983"/>
                      <a:pt x="276187" y="451996"/>
                    </a:cubicBezTo>
                    <a:cubicBezTo>
                      <a:pt x="279753" y="499198"/>
                      <a:pt x="291880" y="543540"/>
                      <a:pt x="309713" y="584305"/>
                    </a:cubicBezTo>
                    <a:cubicBezTo>
                      <a:pt x="333252" y="637944"/>
                      <a:pt x="368918" y="684431"/>
                      <a:pt x="411718" y="721620"/>
                    </a:cubicBezTo>
                    <a:cubicBezTo>
                      <a:pt x="459510" y="762386"/>
                      <a:pt x="516576" y="790278"/>
                      <a:pt x="579348" y="802436"/>
                    </a:cubicBezTo>
                    <a:cubicBezTo>
                      <a:pt x="589335" y="783841"/>
                      <a:pt x="614301" y="770968"/>
                      <a:pt x="644260" y="770968"/>
                    </a:cubicBezTo>
                    <a:cubicBezTo>
                      <a:pt x="674220" y="770968"/>
                      <a:pt x="699186" y="783841"/>
                      <a:pt x="709172" y="802436"/>
                    </a:cubicBezTo>
                    <a:cubicBezTo>
                      <a:pt x="712739" y="808157"/>
                      <a:pt x="714166" y="813879"/>
                      <a:pt x="714166" y="820316"/>
                    </a:cubicBezTo>
                    <a:cubicBezTo>
                      <a:pt x="714166" y="825322"/>
                      <a:pt x="712739" y="830328"/>
                      <a:pt x="710599" y="835334"/>
                    </a:cubicBezTo>
                    <a:cubicBezTo>
                      <a:pt x="702039" y="855360"/>
                      <a:pt x="675646" y="869663"/>
                      <a:pt x="644260" y="869663"/>
                    </a:cubicBezTo>
                    <a:cubicBezTo>
                      <a:pt x="612874" y="869663"/>
                      <a:pt x="586481" y="855360"/>
                      <a:pt x="577921" y="835334"/>
                    </a:cubicBezTo>
                    <a:cubicBezTo>
                      <a:pt x="527989" y="826752"/>
                      <a:pt x="480910" y="808157"/>
                      <a:pt x="438824" y="781696"/>
                    </a:cubicBezTo>
                    <a:cubicBezTo>
                      <a:pt x="456657" y="821031"/>
                      <a:pt x="473777" y="852499"/>
                      <a:pt x="483050" y="861081"/>
                    </a:cubicBezTo>
                    <a:cubicBezTo>
                      <a:pt x="515149" y="889688"/>
                      <a:pt x="597894" y="941897"/>
                      <a:pt x="644260" y="941897"/>
                    </a:cubicBezTo>
                    <a:cubicBezTo>
                      <a:pt x="690626" y="941897"/>
                      <a:pt x="773371" y="889688"/>
                      <a:pt x="805471" y="861081"/>
                    </a:cubicBezTo>
                    <a:cubicBezTo>
                      <a:pt x="825444" y="843201"/>
                      <a:pt x="878943" y="718759"/>
                      <a:pt x="908189" y="645096"/>
                    </a:cubicBezTo>
                    <a:cubicBezTo>
                      <a:pt x="908902" y="641520"/>
                      <a:pt x="911755" y="638659"/>
                      <a:pt x="915322" y="637229"/>
                    </a:cubicBezTo>
                    <a:cubicBezTo>
                      <a:pt x="932442" y="628646"/>
                      <a:pt x="942428" y="613628"/>
                      <a:pt x="947421" y="600754"/>
                    </a:cubicBezTo>
                    <a:cubicBezTo>
                      <a:pt x="947421" y="600754"/>
                      <a:pt x="947421" y="600754"/>
                      <a:pt x="984514" y="582875"/>
                    </a:cubicBezTo>
                    <a:cubicBezTo>
                      <a:pt x="984514" y="583590"/>
                      <a:pt x="984514" y="583590"/>
                      <a:pt x="984514" y="583590"/>
                    </a:cubicBezTo>
                    <a:cubicBezTo>
                      <a:pt x="982374" y="600039"/>
                      <a:pt x="972388" y="640089"/>
                      <a:pt x="935295" y="662260"/>
                    </a:cubicBezTo>
                    <a:cubicBezTo>
                      <a:pt x="919602" y="701595"/>
                      <a:pt x="864676" y="838195"/>
                      <a:pt x="832577" y="878245"/>
                    </a:cubicBezTo>
                    <a:cubicBezTo>
                      <a:pt x="832577" y="947618"/>
                      <a:pt x="832577" y="947618"/>
                      <a:pt x="832577" y="947618"/>
                    </a:cubicBezTo>
                    <a:cubicBezTo>
                      <a:pt x="827584" y="954770"/>
                      <a:pt x="827584" y="954770"/>
                      <a:pt x="827584" y="954770"/>
                    </a:cubicBezTo>
                    <a:cubicBezTo>
                      <a:pt x="826157" y="956200"/>
                      <a:pt x="817597" y="967643"/>
                      <a:pt x="801191" y="982662"/>
                    </a:cubicBezTo>
                    <a:cubicBezTo>
                      <a:pt x="801191" y="904707"/>
                      <a:pt x="801191" y="904707"/>
                      <a:pt x="801191" y="904707"/>
                    </a:cubicBezTo>
                    <a:cubicBezTo>
                      <a:pt x="759105" y="935460"/>
                      <a:pt x="690626" y="973365"/>
                      <a:pt x="644260" y="973365"/>
                    </a:cubicBezTo>
                    <a:cubicBezTo>
                      <a:pt x="597894" y="973365"/>
                      <a:pt x="529416" y="935460"/>
                      <a:pt x="487330" y="904707"/>
                    </a:cubicBezTo>
                    <a:cubicBezTo>
                      <a:pt x="487330" y="982662"/>
                      <a:pt x="487330" y="982662"/>
                      <a:pt x="487330" y="982662"/>
                    </a:cubicBezTo>
                    <a:cubicBezTo>
                      <a:pt x="470923" y="967643"/>
                      <a:pt x="462363" y="956200"/>
                      <a:pt x="460937" y="954770"/>
                    </a:cubicBezTo>
                    <a:cubicBezTo>
                      <a:pt x="455944" y="947618"/>
                      <a:pt x="455944" y="947618"/>
                      <a:pt x="455944" y="947618"/>
                    </a:cubicBezTo>
                    <a:cubicBezTo>
                      <a:pt x="455944" y="878245"/>
                      <a:pt x="455944" y="878245"/>
                      <a:pt x="455944" y="878245"/>
                    </a:cubicBezTo>
                    <a:cubicBezTo>
                      <a:pt x="436684" y="853929"/>
                      <a:pt x="408864" y="795284"/>
                      <a:pt x="386752" y="743076"/>
                    </a:cubicBezTo>
                    <a:cubicBezTo>
                      <a:pt x="338246" y="700880"/>
                      <a:pt x="299726" y="646526"/>
                      <a:pt x="274047" y="585020"/>
                    </a:cubicBezTo>
                    <a:cubicBezTo>
                      <a:pt x="271194" y="590026"/>
                      <a:pt x="266200" y="593602"/>
                      <a:pt x="259780" y="593602"/>
                    </a:cubicBezTo>
                    <a:cubicBezTo>
                      <a:pt x="231248" y="593602"/>
                      <a:pt x="231248" y="593602"/>
                      <a:pt x="231248" y="593602"/>
                    </a:cubicBezTo>
                    <a:cubicBezTo>
                      <a:pt x="222688" y="593602"/>
                      <a:pt x="214841" y="585735"/>
                      <a:pt x="214841" y="577153"/>
                    </a:cubicBezTo>
                    <a:cubicBezTo>
                      <a:pt x="214841" y="358307"/>
                      <a:pt x="214841" y="358307"/>
                      <a:pt x="214841" y="358307"/>
                    </a:cubicBezTo>
                    <a:cubicBezTo>
                      <a:pt x="214841" y="349010"/>
                      <a:pt x="222688" y="341858"/>
                      <a:pt x="231248" y="341858"/>
                    </a:cubicBezTo>
                    <a:cubicBezTo>
                      <a:pt x="249081" y="341858"/>
                      <a:pt x="249081" y="341858"/>
                      <a:pt x="249081" y="341858"/>
                    </a:cubicBezTo>
                    <a:cubicBezTo>
                      <a:pt x="284747" y="147328"/>
                      <a:pt x="448097" y="0"/>
                      <a:pt x="644260" y="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endParaRPr>
              </a:p>
            </p:txBody>
          </p:sp>
        </p:grpSp>
      </p:grpSp>
      <p:grpSp>
        <p:nvGrpSpPr>
          <p:cNvPr id="59" name="Group 58">
            <a:extLst>
              <a:ext uri="{FF2B5EF4-FFF2-40B4-BE49-F238E27FC236}">
                <a16:creationId xmlns:a16="http://schemas.microsoft.com/office/drawing/2014/main" id="{1B13B67C-2211-14C4-8FB5-0200D11C2643}"/>
              </a:ext>
            </a:extLst>
          </p:cNvPr>
          <p:cNvGrpSpPr/>
          <p:nvPr/>
        </p:nvGrpSpPr>
        <p:grpSpPr>
          <a:xfrm>
            <a:off x="12250550" y="7777821"/>
            <a:ext cx="4632597" cy="2650536"/>
            <a:chOff x="3454809" y="936916"/>
            <a:chExt cx="2165105" cy="1295631"/>
          </a:xfrm>
        </p:grpSpPr>
        <p:sp>
          <p:nvSpPr>
            <p:cNvPr id="60" name="Rectangle 59">
              <a:extLst>
                <a:ext uri="{FF2B5EF4-FFF2-40B4-BE49-F238E27FC236}">
                  <a16:creationId xmlns:a16="http://schemas.microsoft.com/office/drawing/2014/main" id="{20C3B37A-E828-DC5D-7F61-97C99DAD9B47}"/>
                </a:ext>
              </a:extLst>
            </p:cNvPr>
            <p:cNvSpPr/>
            <p:nvPr/>
          </p:nvSpPr>
          <p:spPr>
            <a:xfrm>
              <a:off x="3454809" y="1925890"/>
              <a:ext cx="2165105" cy="21918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Expert Labs</a:t>
              </a:r>
            </a:p>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Deployment Architects</a:t>
              </a:r>
            </a:p>
          </p:txBody>
        </p:sp>
        <p:cxnSp>
          <p:nvCxnSpPr>
            <p:cNvPr id="61" name="Straight Connector 60">
              <a:extLst>
                <a:ext uri="{FF2B5EF4-FFF2-40B4-BE49-F238E27FC236}">
                  <a16:creationId xmlns:a16="http://schemas.microsoft.com/office/drawing/2014/main" id="{9C88FC32-C5C9-DC67-0735-E9A28EDD51DA}"/>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62" name="Group 61">
              <a:extLst>
                <a:ext uri="{FF2B5EF4-FFF2-40B4-BE49-F238E27FC236}">
                  <a16:creationId xmlns:a16="http://schemas.microsoft.com/office/drawing/2014/main" id="{4446C9C2-18F5-26A8-BA7E-F72ED2CD4238}"/>
                </a:ext>
              </a:extLst>
            </p:cNvPr>
            <p:cNvGrpSpPr>
              <a:grpSpLocks noChangeAspect="1"/>
            </p:cNvGrpSpPr>
            <p:nvPr/>
          </p:nvGrpSpPr>
          <p:grpSpPr>
            <a:xfrm>
              <a:off x="4038116" y="936916"/>
              <a:ext cx="1426775" cy="980295"/>
              <a:chOff x="5273675" y="2606675"/>
              <a:chExt cx="2393716" cy="1644650"/>
            </a:xfrm>
          </p:grpSpPr>
          <p:sp>
            <p:nvSpPr>
              <p:cNvPr id="63" name="AutoShape 9">
                <a:extLst>
                  <a:ext uri="{FF2B5EF4-FFF2-40B4-BE49-F238E27FC236}">
                    <a16:creationId xmlns:a16="http://schemas.microsoft.com/office/drawing/2014/main" id="{D899D301-272E-0E45-CACE-67ECDB3D1ADF}"/>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sym typeface="Helvetica Neue"/>
                </a:endParaRPr>
              </a:p>
            </p:txBody>
          </p:sp>
          <p:sp>
            <p:nvSpPr>
              <p:cNvPr id="64" name="Freeform 7">
                <a:extLst>
                  <a:ext uri="{FF2B5EF4-FFF2-40B4-BE49-F238E27FC236}">
                    <a16:creationId xmlns:a16="http://schemas.microsoft.com/office/drawing/2014/main" id="{892E701D-AA45-321C-F4EC-A3F763ED503F}"/>
                  </a:ext>
                </a:extLst>
              </p:cNvPr>
              <p:cNvSpPr>
                <a:spLocks/>
              </p:cNvSpPr>
              <p:nvPr/>
            </p:nvSpPr>
            <p:spPr bwMode="auto">
              <a:xfrm>
                <a:off x="6715853" y="3111616"/>
                <a:ext cx="951538" cy="892319"/>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endParaRPr>
              </a:p>
            </p:txBody>
          </p:sp>
        </p:grpSp>
      </p:grpSp>
      <p:grpSp>
        <p:nvGrpSpPr>
          <p:cNvPr id="65" name="Group 64">
            <a:extLst>
              <a:ext uri="{FF2B5EF4-FFF2-40B4-BE49-F238E27FC236}">
                <a16:creationId xmlns:a16="http://schemas.microsoft.com/office/drawing/2014/main" id="{B16F66B6-DFE2-8D12-D641-B82A3C24E12B}"/>
              </a:ext>
            </a:extLst>
          </p:cNvPr>
          <p:cNvGrpSpPr/>
          <p:nvPr/>
        </p:nvGrpSpPr>
        <p:grpSpPr>
          <a:xfrm>
            <a:off x="12053707" y="10142115"/>
            <a:ext cx="4697921" cy="2614120"/>
            <a:chOff x="-201128" y="936916"/>
            <a:chExt cx="1950402" cy="980295"/>
          </a:xfrm>
        </p:grpSpPr>
        <p:sp>
          <p:nvSpPr>
            <p:cNvPr id="66" name="Rectangle 65">
              <a:extLst>
                <a:ext uri="{FF2B5EF4-FFF2-40B4-BE49-F238E27FC236}">
                  <a16:creationId xmlns:a16="http://schemas.microsoft.com/office/drawing/2014/main" id="{68F8FA7E-131D-D4C8-797D-A7BC6525E89B}"/>
                </a:ext>
              </a:extLst>
            </p:cNvPr>
            <p:cNvSpPr/>
            <p:nvPr/>
          </p:nvSpPr>
          <p:spPr>
            <a:xfrm>
              <a:off x="-201128" y="1592941"/>
              <a:ext cx="1939664" cy="294266"/>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(Tech) Sales / </a:t>
              </a:r>
            </a:p>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Client Engineering</a:t>
              </a:r>
            </a:p>
          </p:txBody>
        </p:sp>
        <p:cxnSp>
          <p:nvCxnSpPr>
            <p:cNvPr id="67" name="Straight Connector 66">
              <a:extLst>
                <a:ext uri="{FF2B5EF4-FFF2-40B4-BE49-F238E27FC236}">
                  <a16:creationId xmlns:a16="http://schemas.microsoft.com/office/drawing/2014/main" id="{8AFFB9A1-FD8E-BC65-395F-11D29C953DD2}"/>
                </a:ext>
              </a:extLst>
            </p:cNvPr>
            <p:cNvCxnSpPr>
              <a:cxnSpLocks/>
            </p:cNvCxnSpPr>
            <p:nvPr/>
          </p:nvCxnSpPr>
          <p:spPr>
            <a:xfrm>
              <a:off x="167401" y="1894277"/>
              <a:ext cx="1288412" cy="0"/>
            </a:xfrm>
            <a:prstGeom prst="line">
              <a:avLst/>
            </a:prstGeom>
            <a:ln w="0" cap="flat" cmpd="sng" algn="ctr">
              <a:solidFill>
                <a:srgbClr val="4589FF"/>
              </a:solidFill>
              <a:prstDash val="solid"/>
              <a:round/>
              <a:headEnd type="none" w="med" len="med"/>
              <a:tailEnd type="none" w="med" len="med"/>
            </a:ln>
          </p:spPr>
        </p:cxnSp>
        <p:grpSp>
          <p:nvGrpSpPr>
            <p:cNvPr id="68" name="Group 67">
              <a:extLst>
                <a:ext uri="{FF2B5EF4-FFF2-40B4-BE49-F238E27FC236}">
                  <a16:creationId xmlns:a16="http://schemas.microsoft.com/office/drawing/2014/main" id="{3D0FC7AA-7CB3-D878-1C59-A262D54BD01B}"/>
                </a:ext>
              </a:extLst>
            </p:cNvPr>
            <p:cNvGrpSpPr>
              <a:grpSpLocks noChangeAspect="1"/>
            </p:cNvGrpSpPr>
            <p:nvPr/>
          </p:nvGrpSpPr>
          <p:grpSpPr>
            <a:xfrm>
              <a:off x="524073" y="936916"/>
              <a:ext cx="1225201" cy="980295"/>
              <a:chOff x="5273675" y="2606675"/>
              <a:chExt cx="2055534" cy="1644650"/>
            </a:xfrm>
          </p:grpSpPr>
          <p:sp>
            <p:nvSpPr>
              <p:cNvPr id="69" name="AutoShape 3">
                <a:extLst>
                  <a:ext uri="{FF2B5EF4-FFF2-40B4-BE49-F238E27FC236}">
                    <a16:creationId xmlns:a16="http://schemas.microsoft.com/office/drawing/2014/main" id="{C428763E-9BAD-3E26-4BEE-B98C15D5842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IBM Plex Sans" panose="020B0503050203000203" pitchFamily="34" charset="0"/>
                  <a:ea typeface="Helvetica Neue"/>
                  <a:cs typeface="Helvetica Neue"/>
                  <a:sym typeface="Helvetica Neue"/>
                </a:endParaRPr>
              </a:p>
            </p:txBody>
          </p:sp>
          <p:sp>
            <p:nvSpPr>
              <p:cNvPr id="70" name="Freeform 8">
                <a:extLst>
                  <a:ext uri="{FF2B5EF4-FFF2-40B4-BE49-F238E27FC236}">
                    <a16:creationId xmlns:a16="http://schemas.microsoft.com/office/drawing/2014/main" id="{9E2D34D3-1F9F-1F95-0312-832534BF11AE}"/>
                  </a:ext>
                </a:extLst>
              </p:cNvPr>
              <p:cNvSpPr>
                <a:spLocks/>
              </p:cNvSpPr>
              <p:nvPr/>
            </p:nvSpPr>
            <p:spPr bwMode="auto">
              <a:xfrm>
                <a:off x="6344522" y="3289387"/>
                <a:ext cx="984687" cy="822344"/>
              </a:xfrm>
              <a:custGeom>
                <a:avLst/>
                <a:gdLst>
                  <a:gd name="connsiteX0" fmla="*/ 1051630 w 1163264"/>
                  <a:gd name="connsiteY0" fmla="*/ 384175 h 1238250"/>
                  <a:gd name="connsiteX1" fmla="*/ 1067316 w 1163264"/>
                  <a:gd name="connsiteY1" fmla="*/ 469797 h 1238250"/>
                  <a:gd name="connsiteX2" fmla="*/ 1068742 w 1163264"/>
                  <a:gd name="connsiteY2" fmla="*/ 514034 h 1238250"/>
                  <a:gd name="connsiteX3" fmla="*/ 1074446 w 1163264"/>
                  <a:gd name="connsiteY3" fmla="*/ 584672 h 1238250"/>
                  <a:gd name="connsiteX4" fmla="*/ 1122217 w 1163264"/>
                  <a:gd name="connsiteY4" fmla="*/ 661018 h 1238250"/>
                  <a:gd name="connsiteX5" fmla="*/ 1161432 w 1163264"/>
                  <a:gd name="connsiteY5" fmla="*/ 743786 h 1238250"/>
                  <a:gd name="connsiteX6" fmla="*/ 1059473 w 1163264"/>
                  <a:gd name="connsiteY6" fmla="*/ 788023 h 1238250"/>
                  <a:gd name="connsiteX7" fmla="*/ 1062325 w 1163264"/>
                  <a:gd name="connsiteY7" fmla="*/ 872932 h 1238250"/>
                  <a:gd name="connsiteX8" fmla="*/ 1040222 w 1163264"/>
                  <a:gd name="connsiteY8" fmla="*/ 1007785 h 1238250"/>
                  <a:gd name="connsiteX9" fmla="*/ 910456 w 1163264"/>
                  <a:gd name="connsiteY9" fmla="*/ 1029904 h 1238250"/>
                  <a:gd name="connsiteX10" fmla="*/ 826322 w 1163264"/>
                  <a:gd name="connsiteY10" fmla="*/ 1026337 h 1238250"/>
                  <a:gd name="connsiteX11" fmla="*/ 826322 w 1163264"/>
                  <a:gd name="connsiteY11" fmla="*/ 1221839 h 1238250"/>
                  <a:gd name="connsiteX12" fmla="*/ 811349 w 1163264"/>
                  <a:gd name="connsiteY12" fmla="*/ 1237537 h 1238250"/>
                  <a:gd name="connsiteX13" fmla="*/ 787820 w 1163264"/>
                  <a:gd name="connsiteY13" fmla="*/ 1238250 h 1238250"/>
                  <a:gd name="connsiteX14" fmla="*/ 518305 w 1163264"/>
                  <a:gd name="connsiteY14" fmla="*/ 1172607 h 1238250"/>
                  <a:gd name="connsiteX15" fmla="*/ 511175 w 1163264"/>
                  <a:gd name="connsiteY15" fmla="*/ 1159050 h 1238250"/>
                  <a:gd name="connsiteX16" fmla="*/ 511175 w 1163264"/>
                  <a:gd name="connsiteY16" fmla="*/ 1076283 h 1238250"/>
                  <a:gd name="connsiteX17" fmla="*/ 542547 w 1163264"/>
                  <a:gd name="connsiteY17" fmla="*/ 1085558 h 1238250"/>
                  <a:gd name="connsiteX18" fmla="*/ 542547 w 1163264"/>
                  <a:gd name="connsiteY18" fmla="*/ 1149775 h 1238250"/>
                  <a:gd name="connsiteX19" fmla="*/ 794950 w 1163264"/>
                  <a:gd name="connsiteY19" fmla="*/ 1206856 h 1238250"/>
                  <a:gd name="connsiteX20" fmla="*/ 794950 w 1163264"/>
                  <a:gd name="connsiteY20" fmla="*/ 1009212 h 1238250"/>
                  <a:gd name="connsiteX21" fmla="*/ 802080 w 1163264"/>
                  <a:gd name="connsiteY21" fmla="*/ 996369 h 1238250"/>
                  <a:gd name="connsiteX22" fmla="*/ 814914 w 1163264"/>
                  <a:gd name="connsiteY22" fmla="*/ 994229 h 1238250"/>
                  <a:gd name="connsiteX23" fmla="*/ 914734 w 1163264"/>
                  <a:gd name="connsiteY23" fmla="*/ 999223 h 1238250"/>
                  <a:gd name="connsiteX24" fmla="*/ 1017406 w 1163264"/>
                  <a:gd name="connsiteY24" fmla="*/ 986380 h 1238250"/>
                  <a:gd name="connsiteX25" fmla="*/ 1030953 w 1163264"/>
                  <a:gd name="connsiteY25" fmla="*/ 872932 h 1238250"/>
                  <a:gd name="connsiteX26" fmla="*/ 1027388 w 1163264"/>
                  <a:gd name="connsiteY26" fmla="*/ 772326 h 1238250"/>
                  <a:gd name="connsiteX27" fmla="*/ 1031666 w 1163264"/>
                  <a:gd name="connsiteY27" fmla="*/ 759483 h 1238250"/>
                  <a:gd name="connsiteX28" fmla="*/ 1044500 w 1163264"/>
                  <a:gd name="connsiteY28" fmla="*/ 755202 h 1238250"/>
                  <a:gd name="connsiteX29" fmla="*/ 1132199 w 1163264"/>
                  <a:gd name="connsiteY29" fmla="*/ 732369 h 1238250"/>
                  <a:gd name="connsiteX30" fmla="*/ 1100114 w 1163264"/>
                  <a:gd name="connsiteY30" fmla="*/ 683851 h 1238250"/>
                  <a:gd name="connsiteX31" fmla="*/ 1045213 w 1163264"/>
                  <a:gd name="connsiteY31" fmla="*/ 596088 h 1238250"/>
                  <a:gd name="connsiteX32" fmla="*/ 1037370 w 1163264"/>
                  <a:gd name="connsiteY32" fmla="*/ 514748 h 1238250"/>
                  <a:gd name="connsiteX33" fmla="*/ 1035944 w 1163264"/>
                  <a:gd name="connsiteY33" fmla="*/ 472651 h 1238250"/>
                  <a:gd name="connsiteX34" fmla="*/ 1027388 w 1163264"/>
                  <a:gd name="connsiteY34" fmla="*/ 419137 h 1238250"/>
                  <a:gd name="connsiteX35" fmla="*/ 1051630 w 1163264"/>
                  <a:gd name="connsiteY35" fmla="*/ 384175 h 1238250"/>
                  <a:gd name="connsiteX36" fmla="*/ 236181 w 1163264"/>
                  <a:gd name="connsiteY36" fmla="*/ 147637 h 1238250"/>
                  <a:gd name="connsiteX37" fmla="*/ 344805 w 1163264"/>
                  <a:gd name="connsiteY37" fmla="*/ 234543 h 1238250"/>
                  <a:gd name="connsiteX38" fmla="*/ 347663 w 1163264"/>
                  <a:gd name="connsiteY38" fmla="*/ 258762 h 1238250"/>
                  <a:gd name="connsiteX39" fmla="*/ 346234 w 1163264"/>
                  <a:gd name="connsiteY39" fmla="*/ 277283 h 1238250"/>
                  <a:gd name="connsiteX40" fmla="*/ 282632 w 1163264"/>
                  <a:gd name="connsiteY40" fmla="*/ 359914 h 1238250"/>
                  <a:gd name="connsiteX41" fmla="*/ 241898 w 1163264"/>
                  <a:gd name="connsiteY41" fmla="*/ 369887 h 1238250"/>
                  <a:gd name="connsiteX42" fmla="*/ 236181 w 1163264"/>
                  <a:gd name="connsiteY42" fmla="*/ 369887 h 1238250"/>
                  <a:gd name="connsiteX43" fmla="*/ 125413 w 1163264"/>
                  <a:gd name="connsiteY43" fmla="*/ 258762 h 1238250"/>
                  <a:gd name="connsiteX44" fmla="*/ 236181 w 1163264"/>
                  <a:gd name="connsiteY44" fmla="*/ 147637 h 1238250"/>
                  <a:gd name="connsiteX45" fmla="*/ 766041 w 1163264"/>
                  <a:gd name="connsiteY45" fmla="*/ 144462 h 1238250"/>
                  <a:gd name="connsiteX46" fmla="*/ 1055216 w 1163264"/>
                  <a:gd name="connsiteY46" fmla="*/ 315183 h 1238250"/>
                  <a:gd name="connsiteX47" fmla="*/ 1033082 w 1163264"/>
                  <a:gd name="connsiteY47" fmla="*/ 352327 h 1238250"/>
                  <a:gd name="connsiteX48" fmla="*/ 1016659 w 1163264"/>
                  <a:gd name="connsiteY48" fmla="*/ 375900 h 1238250"/>
                  <a:gd name="connsiteX49" fmla="*/ 481150 w 1163264"/>
                  <a:gd name="connsiteY49" fmla="*/ 773058 h 1238250"/>
                  <a:gd name="connsiteX50" fmla="*/ 604674 w 1163264"/>
                  <a:gd name="connsiteY50" fmla="*/ 1060926 h 1238250"/>
                  <a:gd name="connsiteX51" fmla="*/ 539699 w 1163264"/>
                  <a:gd name="connsiteY51" fmla="*/ 1053069 h 1238250"/>
                  <a:gd name="connsiteX52" fmla="*/ 517564 w 1163264"/>
                  <a:gd name="connsiteY52" fmla="*/ 1045926 h 1238250"/>
                  <a:gd name="connsiteX53" fmla="*/ 222676 w 1163264"/>
                  <a:gd name="connsiteY53" fmla="*/ 508762 h 1238250"/>
                  <a:gd name="connsiteX54" fmla="*/ 236957 w 1163264"/>
                  <a:gd name="connsiteY54" fmla="*/ 492333 h 1238250"/>
                  <a:gd name="connsiteX55" fmla="*/ 267659 w 1163264"/>
                  <a:gd name="connsiteY55" fmla="*/ 528048 h 1238250"/>
                  <a:gd name="connsiteX56" fmla="*/ 295506 w 1163264"/>
                  <a:gd name="connsiteY56" fmla="*/ 521620 h 1238250"/>
                  <a:gd name="connsiteX57" fmla="*/ 328350 w 1163264"/>
                  <a:gd name="connsiteY57" fmla="*/ 511619 h 1238250"/>
                  <a:gd name="connsiteX58" fmla="*/ 360481 w 1163264"/>
                  <a:gd name="connsiteY58" fmla="*/ 497333 h 1238250"/>
                  <a:gd name="connsiteX59" fmla="*/ 386185 w 1163264"/>
                  <a:gd name="connsiteY59" fmla="*/ 484475 h 1238250"/>
                  <a:gd name="connsiteX60" fmla="*/ 386899 w 1163264"/>
                  <a:gd name="connsiteY60" fmla="*/ 437331 h 1238250"/>
                  <a:gd name="connsiteX61" fmla="*/ 433310 w 1163264"/>
                  <a:gd name="connsiteY61" fmla="*/ 445188 h 1238250"/>
                  <a:gd name="connsiteX62" fmla="*/ 450447 w 1163264"/>
                  <a:gd name="connsiteY62" fmla="*/ 422330 h 1238250"/>
                  <a:gd name="connsiteX63" fmla="*/ 469011 w 1163264"/>
                  <a:gd name="connsiteY63" fmla="*/ 393043 h 1238250"/>
                  <a:gd name="connsiteX64" fmla="*/ 484720 w 1163264"/>
                  <a:gd name="connsiteY64" fmla="*/ 362328 h 1238250"/>
                  <a:gd name="connsiteX65" fmla="*/ 496144 w 1163264"/>
                  <a:gd name="connsiteY65" fmla="*/ 335898 h 1238250"/>
                  <a:gd name="connsiteX66" fmla="*/ 468297 w 1163264"/>
                  <a:gd name="connsiteY66" fmla="*/ 301611 h 1238250"/>
                  <a:gd name="connsiteX67" fmla="*/ 469011 w 1163264"/>
                  <a:gd name="connsiteY67" fmla="*/ 298040 h 1238250"/>
                  <a:gd name="connsiteX68" fmla="*/ 504712 w 1163264"/>
                  <a:gd name="connsiteY68" fmla="*/ 276610 h 1238250"/>
                  <a:gd name="connsiteX69" fmla="*/ 526132 w 1163264"/>
                  <a:gd name="connsiteY69" fmla="*/ 289468 h 1238250"/>
                  <a:gd name="connsiteX70" fmla="*/ 541127 w 1163264"/>
                  <a:gd name="connsiteY70" fmla="*/ 296611 h 1238250"/>
                  <a:gd name="connsiteX71" fmla="*/ 563975 w 1163264"/>
                  <a:gd name="connsiteY71" fmla="*/ 283039 h 1238250"/>
                  <a:gd name="connsiteX72" fmla="*/ 596820 w 1163264"/>
                  <a:gd name="connsiteY72" fmla="*/ 287325 h 1238250"/>
                  <a:gd name="connsiteX73" fmla="*/ 617526 w 1163264"/>
                  <a:gd name="connsiteY73" fmla="*/ 305897 h 1238250"/>
                  <a:gd name="connsiteX74" fmla="*/ 633234 w 1163264"/>
                  <a:gd name="connsiteY74" fmla="*/ 301611 h 1238250"/>
                  <a:gd name="connsiteX75" fmla="*/ 663937 w 1163264"/>
                  <a:gd name="connsiteY75" fmla="*/ 292325 h 1238250"/>
                  <a:gd name="connsiteX76" fmla="*/ 665365 w 1163264"/>
                  <a:gd name="connsiteY76" fmla="*/ 291611 h 1238250"/>
                  <a:gd name="connsiteX77" fmla="*/ 666793 w 1163264"/>
                  <a:gd name="connsiteY77" fmla="*/ 290896 h 1238250"/>
                  <a:gd name="connsiteX78" fmla="*/ 694640 w 1163264"/>
                  <a:gd name="connsiteY78" fmla="*/ 275181 h 1238250"/>
                  <a:gd name="connsiteX79" fmla="*/ 708206 w 1163264"/>
                  <a:gd name="connsiteY79" fmla="*/ 265895 h 1238250"/>
                  <a:gd name="connsiteX80" fmla="*/ 708206 w 1163264"/>
                  <a:gd name="connsiteY80" fmla="*/ 238752 h 1238250"/>
                  <a:gd name="connsiteX81" fmla="*/ 728198 w 1163264"/>
                  <a:gd name="connsiteY81" fmla="*/ 210893 h 1238250"/>
                  <a:gd name="connsiteX82" fmla="*/ 752475 w 1163264"/>
                  <a:gd name="connsiteY82" fmla="*/ 203750 h 1238250"/>
                  <a:gd name="connsiteX83" fmla="*/ 757473 w 1163264"/>
                  <a:gd name="connsiteY83" fmla="*/ 188750 h 1238250"/>
                  <a:gd name="connsiteX84" fmla="*/ 766041 w 1163264"/>
                  <a:gd name="connsiteY84" fmla="*/ 144462 h 1238250"/>
                  <a:gd name="connsiteX85" fmla="*/ 597001 w 1163264"/>
                  <a:gd name="connsiteY85" fmla="*/ 75928 h 1238250"/>
                  <a:gd name="connsiteX86" fmla="*/ 573031 w 1163264"/>
                  <a:gd name="connsiteY86" fmla="*/ 80491 h 1238250"/>
                  <a:gd name="connsiteX87" fmla="*/ 537289 w 1163264"/>
                  <a:gd name="connsiteY87" fmla="*/ 131564 h 1238250"/>
                  <a:gd name="connsiteX88" fmla="*/ 542293 w 1163264"/>
                  <a:gd name="connsiteY88" fmla="*/ 161057 h 1238250"/>
                  <a:gd name="connsiteX89" fmla="*/ 543723 w 1163264"/>
                  <a:gd name="connsiteY89" fmla="*/ 163215 h 1238250"/>
                  <a:gd name="connsiteX90" fmla="*/ 622355 w 1163264"/>
                  <a:gd name="connsiteY90" fmla="*/ 192708 h 1238250"/>
                  <a:gd name="connsiteX91" fmla="*/ 657383 w 1163264"/>
                  <a:gd name="connsiteY91" fmla="*/ 143793 h 1238250"/>
                  <a:gd name="connsiteX92" fmla="*/ 653094 w 1163264"/>
                  <a:gd name="connsiteY92" fmla="*/ 112142 h 1238250"/>
                  <a:gd name="connsiteX93" fmla="*/ 597001 w 1163264"/>
                  <a:gd name="connsiteY93" fmla="*/ 75928 h 1238250"/>
                  <a:gd name="connsiteX94" fmla="*/ 236538 w 1163264"/>
                  <a:gd name="connsiteY94" fmla="*/ 52387 h 1238250"/>
                  <a:gd name="connsiteX95" fmla="*/ 218699 w 1163264"/>
                  <a:gd name="connsiteY95" fmla="*/ 53101 h 1238250"/>
                  <a:gd name="connsiteX96" fmla="*/ 202288 w 1163264"/>
                  <a:gd name="connsiteY96" fmla="*/ 96670 h 1238250"/>
                  <a:gd name="connsiteX97" fmla="*/ 195152 w 1163264"/>
                  <a:gd name="connsiteY97" fmla="*/ 98812 h 1238250"/>
                  <a:gd name="connsiteX98" fmla="*/ 165897 w 1163264"/>
                  <a:gd name="connsiteY98" fmla="*/ 108812 h 1238250"/>
                  <a:gd name="connsiteX99" fmla="*/ 158761 w 1163264"/>
                  <a:gd name="connsiteY99" fmla="*/ 111669 h 1238250"/>
                  <a:gd name="connsiteX100" fmla="*/ 119516 w 1163264"/>
                  <a:gd name="connsiteY100" fmla="*/ 89527 h 1238250"/>
                  <a:gd name="connsiteX101" fmla="*/ 105245 w 1163264"/>
                  <a:gd name="connsiteY101" fmla="*/ 100955 h 1238250"/>
                  <a:gd name="connsiteX102" fmla="*/ 91688 w 1163264"/>
                  <a:gd name="connsiteY102" fmla="*/ 113097 h 1238250"/>
                  <a:gd name="connsiteX103" fmla="*/ 105245 w 1163264"/>
                  <a:gd name="connsiteY103" fmla="*/ 152380 h 1238250"/>
                  <a:gd name="connsiteX104" fmla="*/ 100251 w 1163264"/>
                  <a:gd name="connsiteY104" fmla="*/ 158808 h 1238250"/>
                  <a:gd name="connsiteX105" fmla="*/ 80271 w 1163264"/>
                  <a:gd name="connsiteY105" fmla="*/ 191663 h 1238250"/>
                  <a:gd name="connsiteX106" fmla="*/ 76704 w 1163264"/>
                  <a:gd name="connsiteY106" fmla="*/ 198805 h 1238250"/>
                  <a:gd name="connsiteX107" fmla="*/ 38172 w 1163264"/>
                  <a:gd name="connsiteY107" fmla="*/ 205948 h 1238250"/>
                  <a:gd name="connsiteX108" fmla="*/ 34604 w 1163264"/>
                  <a:gd name="connsiteY108" fmla="*/ 223804 h 1238250"/>
                  <a:gd name="connsiteX109" fmla="*/ 31750 w 1163264"/>
                  <a:gd name="connsiteY109" fmla="*/ 241660 h 1238250"/>
                  <a:gd name="connsiteX110" fmla="*/ 64573 w 1163264"/>
                  <a:gd name="connsiteY110" fmla="*/ 260230 h 1238250"/>
                  <a:gd name="connsiteX111" fmla="*/ 64573 w 1163264"/>
                  <a:gd name="connsiteY111" fmla="*/ 268800 h 1238250"/>
                  <a:gd name="connsiteX112" fmla="*/ 71709 w 1163264"/>
                  <a:gd name="connsiteY112" fmla="*/ 308798 h 1238250"/>
                  <a:gd name="connsiteX113" fmla="*/ 74563 w 1163264"/>
                  <a:gd name="connsiteY113" fmla="*/ 316654 h 1238250"/>
                  <a:gd name="connsiteX114" fmla="*/ 50302 w 1163264"/>
                  <a:gd name="connsiteY114" fmla="*/ 346652 h 1238250"/>
                  <a:gd name="connsiteX115" fmla="*/ 58865 w 1163264"/>
                  <a:gd name="connsiteY115" fmla="*/ 362365 h 1238250"/>
                  <a:gd name="connsiteX116" fmla="*/ 68141 w 1163264"/>
                  <a:gd name="connsiteY116" fmla="*/ 377364 h 1238250"/>
                  <a:gd name="connsiteX117" fmla="*/ 108100 w 1163264"/>
                  <a:gd name="connsiteY117" fmla="*/ 370936 h 1238250"/>
                  <a:gd name="connsiteX118" fmla="*/ 113808 w 1163264"/>
                  <a:gd name="connsiteY118" fmla="*/ 376650 h 1238250"/>
                  <a:gd name="connsiteX119" fmla="*/ 142350 w 1163264"/>
                  <a:gd name="connsiteY119" fmla="*/ 398791 h 1238250"/>
                  <a:gd name="connsiteX120" fmla="*/ 149485 w 1163264"/>
                  <a:gd name="connsiteY120" fmla="*/ 403791 h 1238250"/>
                  <a:gd name="connsiteX121" fmla="*/ 150199 w 1163264"/>
                  <a:gd name="connsiteY121" fmla="*/ 445931 h 1238250"/>
                  <a:gd name="connsiteX122" fmla="*/ 166610 w 1163264"/>
                  <a:gd name="connsiteY122" fmla="*/ 453073 h 1238250"/>
                  <a:gd name="connsiteX123" fmla="*/ 183735 w 1163264"/>
                  <a:gd name="connsiteY123" fmla="*/ 458787 h 1238250"/>
                  <a:gd name="connsiteX124" fmla="*/ 212277 w 1163264"/>
                  <a:gd name="connsiteY124" fmla="*/ 424504 h 1238250"/>
                  <a:gd name="connsiteX125" fmla="*/ 218699 w 1163264"/>
                  <a:gd name="connsiteY125" fmla="*/ 425218 h 1238250"/>
                  <a:gd name="connsiteX126" fmla="*/ 220126 w 1163264"/>
                  <a:gd name="connsiteY126" fmla="*/ 425218 h 1238250"/>
                  <a:gd name="connsiteX127" fmla="*/ 252236 w 1163264"/>
                  <a:gd name="connsiteY127" fmla="*/ 425218 h 1238250"/>
                  <a:gd name="connsiteX128" fmla="*/ 252949 w 1163264"/>
                  <a:gd name="connsiteY128" fmla="*/ 425218 h 1238250"/>
                  <a:gd name="connsiteX129" fmla="*/ 260798 w 1163264"/>
                  <a:gd name="connsiteY129" fmla="*/ 424504 h 1238250"/>
                  <a:gd name="connsiteX130" fmla="*/ 289340 w 1163264"/>
                  <a:gd name="connsiteY130" fmla="*/ 458787 h 1238250"/>
                  <a:gd name="connsiteX131" fmla="*/ 306465 w 1163264"/>
                  <a:gd name="connsiteY131" fmla="*/ 453073 h 1238250"/>
                  <a:gd name="connsiteX132" fmla="*/ 323590 w 1163264"/>
                  <a:gd name="connsiteY132" fmla="*/ 445931 h 1238250"/>
                  <a:gd name="connsiteX133" fmla="*/ 323590 w 1163264"/>
                  <a:gd name="connsiteY133" fmla="*/ 403791 h 1238250"/>
                  <a:gd name="connsiteX134" fmla="*/ 331439 w 1163264"/>
                  <a:gd name="connsiteY134" fmla="*/ 399506 h 1238250"/>
                  <a:gd name="connsiteX135" fmla="*/ 359981 w 1163264"/>
                  <a:gd name="connsiteY135" fmla="*/ 376650 h 1238250"/>
                  <a:gd name="connsiteX136" fmla="*/ 365689 w 1163264"/>
                  <a:gd name="connsiteY136" fmla="*/ 370936 h 1238250"/>
                  <a:gd name="connsiteX137" fmla="*/ 404934 w 1163264"/>
                  <a:gd name="connsiteY137" fmla="*/ 378079 h 1238250"/>
                  <a:gd name="connsiteX138" fmla="*/ 414924 w 1163264"/>
                  <a:gd name="connsiteY138" fmla="*/ 362365 h 1238250"/>
                  <a:gd name="connsiteX139" fmla="*/ 422773 w 1163264"/>
                  <a:gd name="connsiteY139" fmla="*/ 346652 h 1238250"/>
                  <a:gd name="connsiteX140" fmla="*/ 399226 w 1163264"/>
                  <a:gd name="connsiteY140" fmla="*/ 317369 h 1238250"/>
                  <a:gd name="connsiteX141" fmla="*/ 402080 w 1163264"/>
                  <a:gd name="connsiteY141" fmla="*/ 309512 h 1238250"/>
                  <a:gd name="connsiteX142" fmla="*/ 409216 w 1163264"/>
                  <a:gd name="connsiteY142" fmla="*/ 268800 h 1238250"/>
                  <a:gd name="connsiteX143" fmla="*/ 409929 w 1163264"/>
                  <a:gd name="connsiteY143" fmla="*/ 260230 h 1238250"/>
                  <a:gd name="connsiteX144" fmla="*/ 441325 w 1163264"/>
                  <a:gd name="connsiteY144" fmla="*/ 241660 h 1238250"/>
                  <a:gd name="connsiteX145" fmla="*/ 439185 w 1163264"/>
                  <a:gd name="connsiteY145" fmla="*/ 223804 h 1238250"/>
                  <a:gd name="connsiteX146" fmla="*/ 436330 w 1163264"/>
                  <a:gd name="connsiteY146" fmla="*/ 208805 h 1238250"/>
                  <a:gd name="connsiteX147" fmla="*/ 435617 w 1163264"/>
                  <a:gd name="connsiteY147" fmla="*/ 205948 h 1238250"/>
                  <a:gd name="connsiteX148" fmla="*/ 397085 w 1163264"/>
                  <a:gd name="connsiteY148" fmla="*/ 198805 h 1238250"/>
                  <a:gd name="connsiteX149" fmla="*/ 396372 w 1163264"/>
                  <a:gd name="connsiteY149" fmla="*/ 196663 h 1238250"/>
                  <a:gd name="connsiteX150" fmla="*/ 394231 w 1163264"/>
                  <a:gd name="connsiteY150" fmla="*/ 191663 h 1238250"/>
                  <a:gd name="connsiteX151" fmla="*/ 374252 w 1163264"/>
                  <a:gd name="connsiteY151" fmla="*/ 158808 h 1238250"/>
                  <a:gd name="connsiteX152" fmla="*/ 368544 w 1163264"/>
                  <a:gd name="connsiteY152" fmla="*/ 152380 h 1238250"/>
                  <a:gd name="connsiteX153" fmla="*/ 382101 w 1163264"/>
                  <a:gd name="connsiteY153" fmla="*/ 113097 h 1238250"/>
                  <a:gd name="connsiteX154" fmla="*/ 368544 w 1163264"/>
                  <a:gd name="connsiteY154" fmla="*/ 100955 h 1238250"/>
                  <a:gd name="connsiteX155" fmla="*/ 354986 w 1163264"/>
                  <a:gd name="connsiteY155" fmla="*/ 89527 h 1238250"/>
                  <a:gd name="connsiteX156" fmla="*/ 315741 w 1163264"/>
                  <a:gd name="connsiteY156" fmla="*/ 111669 h 1238250"/>
                  <a:gd name="connsiteX157" fmla="*/ 308606 w 1163264"/>
                  <a:gd name="connsiteY157" fmla="*/ 108812 h 1238250"/>
                  <a:gd name="connsiteX158" fmla="*/ 279350 w 1163264"/>
                  <a:gd name="connsiteY158" fmla="*/ 98812 h 1238250"/>
                  <a:gd name="connsiteX159" fmla="*/ 270788 w 1163264"/>
                  <a:gd name="connsiteY159" fmla="*/ 96670 h 1238250"/>
                  <a:gd name="connsiteX160" fmla="*/ 254376 w 1163264"/>
                  <a:gd name="connsiteY160" fmla="*/ 53101 h 1238250"/>
                  <a:gd name="connsiteX161" fmla="*/ 236538 w 1163264"/>
                  <a:gd name="connsiteY161" fmla="*/ 52387 h 1238250"/>
                  <a:gd name="connsiteX162" fmla="*/ 236975 w 1163264"/>
                  <a:gd name="connsiteY162" fmla="*/ 22225 h 1238250"/>
                  <a:gd name="connsiteX163" fmla="*/ 268381 w 1163264"/>
                  <a:gd name="connsiteY163" fmla="*/ 24362 h 1238250"/>
                  <a:gd name="connsiteX164" fmla="*/ 277660 w 1163264"/>
                  <a:gd name="connsiteY164" fmla="*/ 25074 h 1238250"/>
                  <a:gd name="connsiteX165" fmla="*/ 294791 w 1163264"/>
                  <a:gd name="connsiteY165" fmla="*/ 71368 h 1238250"/>
                  <a:gd name="connsiteX166" fmla="*/ 314063 w 1163264"/>
                  <a:gd name="connsiteY166" fmla="*/ 77778 h 1238250"/>
                  <a:gd name="connsiteX167" fmla="*/ 356890 w 1163264"/>
                  <a:gd name="connsiteY167" fmla="*/ 54275 h 1238250"/>
                  <a:gd name="connsiteX168" fmla="*/ 364741 w 1163264"/>
                  <a:gd name="connsiteY168" fmla="*/ 59260 h 1238250"/>
                  <a:gd name="connsiteX169" fmla="*/ 389724 w 1163264"/>
                  <a:gd name="connsiteY169" fmla="*/ 77778 h 1238250"/>
                  <a:gd name="connsiteX170" fmla="*/ 412564 w 1163264"/>
                  <a:gd name="connsiteY170" fmla="*/ 99145 h 1238250"/>
                  <a:gd name="connsiteX171" fmla="*/ 418988 w 1163264"/>
                  <a:gd name="connsiteY171" fmla="*/ 106267 h 1238250"/>
                  <a:gd name="connsiteX172" fmla="*/ 403999 w 1163264"/>
                  <a:gd name="connsiteY172" fmla="*/ 147575 h 1238250"/>
                  <a:gd name="connsiteX173" fmla="*/ 418988 w 1163264"/>
                  <a:gd name="connsiteY173" fmla="*/ 171791 h 1238250"/>
                  <a:gd name="connsiteX174" fmla="*/ 433978 w 1163264"/>
                  <a:gd name="connsiteY174" fmla="*/ 174640 h 1238250"/>
                  <a:gd name="connsiteX175" fmla="*/ 461101 w 1163264"/>
                  <a:gd name="connsiteY175" fmla="*/ 179625 h 1238250"/>
                  <a:gd name="connsiteX176" fmla="*/ 463243 w 1163264"/>
                  <a:gd name="connsiteY176" fmla="*/ 188884 h 1238250"/>
                  <a:gd name="connsiteX177" fmla="*/ 464670 w 1163264"/>
                  <a:gd name="connsiteY177" fmla="*/ 193870 h 1238250"/>
                  <a:gd name="connsiteX178" fmla="*/ 470381 w 1163264"/>
                  <a:gd name="connsiteY178" fmla="*/ 218797 h 1238250"/>
                  <a:gd name="connsiteX179" fmla="*/ 474663 w 1163264"/>
                  <a:gd name="connsiteY179" fmla="*/ 250135 h 1238250"/>
                  <a:gd name="connsiteX180" fmla="*/ 474663 w 1163264"/>
                  <a:gd name="connsiteY180" fmla="*/ 259394 h 1238250"/>
                  <a:gd name="connsiteX181" fmla="*/ 440402 w 1163264"/>
                  <a:gd name="connsiteY181" fmla="*/ 279336 h 1238250"/>
                  <a:gd name="connsiteX182" fmla="*/ 434692 w 1163264"/>
                  <a:gd name="connsiteY182" fmla="*/ 310673 h 1238250"/>
                  <a:gd name="connsiteX183" fmla="*/ 460388 w 1163264"/>
                  <a:gd name="connsiteY183" fmla="*/ 342011 h 1238250"/>
                  <a:gd name="connsiteX184" fmla="*/ 456105 w 1163264"/>
                  <a:gd name="connsiteY184" fmla="*/ 350557 h 1238250"/>
                  <a:gd name="connsiteX185" fmla="*/ 442543 w 1163264"/>
                  <a:gd name="connsiteY185" fmla="*/ 378334 h 1238250"/>
                  <a:gd name="connsiteX186" fmla="*/ 425412 w 1163264"/>
                  <a:gd name="connsiteY186" fmla="*/ 404686 h 1238250"/>
                  <a:gd name="connsiteX187" fmla="*/ 419702 w 1163264"/>
                  <a:gd name="connsiteY187" fmla="*/ 411808 h 1238250"/>
                  <a:gd name="connsiteX188" fmla="*/ 376162 w 1163264"/>
                  <a:gd name="connsiteY188" fmla="*/ 404686 h 1238250"/>
                  <a:gd name="connsiteX189" fmla="*/ 355462 w 1163264"/>
                  <a:gd name="connsiteY189" fmla="*/ 421067 h 1238250"/>
                  <a:gd name="connsiteX190" fmla="*/ 354748 w 1163264"/>
                  <a:gd name="connsiteY190" fmla="*/ 465937 h 1238250"/>
                  <a:gd name="connsiteX191" fmla="*/ 346897 w 1163264"/>
                  <a:gd name="connsiteY191" fmla="*/ 470210 h 1238250"/>
                  <a:gd name="connsiteX192" fmla="*/ 317632 w 1163264"/>
                  <a:gd name="connsiteY192" fmla="*/ 482318 h 1238250"/>
                  <a:gd name="connsiteX193" fmla="*/ 288367 w 1163264"/>
                  <a:gd name="connsiteY193" fmla="*/ 491576 h 1238250"/>
                  <a:gd name="connsiteX194" fmla="*/ 279088 w 1163264"/>
                  <a:gd name="connsiteY194" fmla="*/ 493713 h 1238250"/>
                  <a:gd name="connsiteX195" fmla="*/ 247682 w 1163264"/>
                  <a:gd name="connsiteY195" fmla="*/ 457390 h 1238250"/>
                  <a:gd name="connsiteX196" fmla="*/ 239830 w 1163264"/>
                  <a:gd name="connsiteY196" fmla="*/ 457390 h 1238250"/>
                  <a:gd name="connsiteX197" fmla="*/ 225554 w 1163264"/>
                  <a:gd name="connsiteY197" fmla="*/ 457390 h 1238250"/>
                  <a:gd name="connsiteX198" fmla="*/ 195576 w 1163264"/>
                  <a:gd name="connsiteY198" fmla="*/ 493713 h 1238250"/>
                  <a:gd name="connsiteX199" fmla="*/ 186297 w 1163264"/>
                  <a:gd name="connsiteY199" fmla="*/ 491576 h 1238250"/>
                  <a:gd name="connsiteX200" fmla="*/ 156318 w 1163264"/>
                  <a:gd name="connsiteY200" fmla="*/ 482318 h 1238250"/>
                  <a:gd name="connsiteX201" fmla="*/ 127767 w 1163264"/>
                  <a:gd name="connsiteY201" fmla="*/ 470210 h 1238250"/>
                  <a:gd name="connsiteX202" fmla="*/ 119201 w 1163264"/>
                  <a:gd name="connsiteY202" fmla="*/ 465937 h 1238250"/>
                  <a:gd name="connsiteX203" fmla="*/ 118488 w 1163264"/>
                  <a:gd name="connsiteY203" fmla="*/ 421067 h 1238250"/>
                  <a:gd name="connsiteX204" fmla="*/ 98502 w 1163264"/>
                  <a:gd name="connsiteY204" fmla="*/ 404686 h 1238250"/>
                  <a:gd name="connsiteX205" fmla="*/ 54961 w 1163264"/>
                  <a:gd name="connsiteY205" fmla="*/ 411808 h 1238250"/>
                  <a:gd name="connsiteX206" fmla="*/ 49251 w 1163264"/>
                  <a:gd name="connsiteY206" fmla="*/ 403974 h 1238250"/>
                  <a:gd name="connsiteX207" fmla="*/ 32120 w 1163264"/>
                  <a:gd name="connsiteY207" fmla="*/ 378334 h 1238250"/>
                  <a:gd name="connsiteX208" fmla="*/ 17845 w 1163264"/>
                  <a:gd name="connsiteY208" fmla="*/ 350557 h 1238250"/>
                  <a:gd name="connsiteX209" fmla="*/ 14276 w 1163264"/>
                  <a:gd name="connsiteY209" fmla="*/ 342011 h 1238250"/>
                  <a:gd name="connsiteX210" fmla="*/ 39972 w 1163264"/>
                  <a:gd name="connsiteY210" fmla="*/ 310673 h 1238250"/>
                  <a:gd name="connsiteX211" fmla="*/ 34262 w 1163264"/>
                  <a:gd name="connsiteY211" fmla="*/ 279336 h 1238250"/>
                  <a:gd name="connsiteX212" fmla="*/ 0 w 1163264"/>
                  <a:gd name="connsiteY212" fmla="*/ 259394 h 1238250"/>
                  <a:gd name="connsiteX213" fmla="*/ 0 w 1163264"/>
                  <a:gd name="connsiteY213" fmla="*/ 249423 h 1238250"/>
                  <a:gd name="connsiteX214" fmla="*/ 4283 w 1163264"/>
                  <a:gd name="connsiteY214" fmla="*/ 218797 h 1238250"/>
                  <a:gd name="connsiteX215" fmla="*/ 11421 w 1163264"/>
                  <a:gd name="connsiteY215" fmla="*/ 188172 h 1238250"/>
                  <a:gd name="connsiteX216" fmla="*/ 13562 w 1163264"/>
                  <a:gd name="connsiteY216" fmla="*/ 179625 h 1238250"/>
                  <a:gd name="connsiteX217" fmla="*/ 55675 w 1163264"/>
                  <a:gd name="connsiteY217" fmla="*/ 171791 h 1238250"/>
                  <a:gd name="connsiteX218" fmla="*/ 70664 w 1163264"/>
                  <a:gd name="connsiteY218" fmla="*/ 147575 h 1238250"/>
                  <a:gd name="connsiteX219" fmla="*/ 55675 w 1163264"/>
                  <a:gd name="connsiteY219" fmla="*/ 106267 h 1238250"/>
                  <a:gd name="connsiteX220" fmla="*/ 62813 w 1163264"/>
                  <a:gd name="connsiteY220" fmla="*/ 99145 h 1238250"/>
                  <a:gd name="connsiteX221" fmla="*/ 84940 w 1163264"/>
                  <a:gd name="connsiteY221" fmla="*/ 77778 h 1238250"/>
                  <a:gd name="connsiteX222" fmla="*/ 109922 w 1163264"/>
                  <a:gd name="connsiteY222" fmla="*/ 59260 h 1238250"/>
                  <a:gd name="connsiteX223" fmla="*/ 117774 w 1163264"/>
                  <a:gd name="connsiteY223" fmla="*/ 54275 h 1238250"/>
                  <a:gd name="connsiteX224" fmla="*/ 160601 w 1163264"/>
                  <a:gd name="connsiteY224" fmla="*/ 77778 h 1238250"/>
                  <a:gd name="connsiteX225" fmla="*/ 179873 w 1163264"/>
                  <a:gd name="connsiteY225" fmla="*/ 71368 h 1238250"/>
                  <a:gd name="connsiteX226" fmla="*/ 197003 w 1163264"/>
                  <a:gd name="connsiteY226" fmla="*/ 25074 h 1238250"/>
                  <a:gd name="connsiteX227" fmla="*/ 206282 w 1163264"/>
                  <a:gd name="connsiteY227" fmla="*/ 24362 h 1238250"/>
                  <a:gd name="connsiteX228" fmla="*/ 236975 w 1163264"/>
                  <a:gd name="connsiteY228" fmla="*/ 22225 h 1238250"/>
                  <a:gd name="connsiteX229" fmla="*/ 571201 w 1163264"/>
                  <a:gd name="connsiteY229" fmla="*/ 0 h 1238250"/>
                  <a:gd name="connsiteX230" fmla="*/ 589818 w 1163264"/>
                  <a:gd name="connsiteY230" fmla="*/ 15767 h 1238250"/>
                  <a:gd name="connsiteX231" fmla="*/ 633494 w 1163264"/>
                  <a:gd name="connsiteY231" fmla="*/ 21500 h 1238250"/>
                  <a:gd name="connsiteX232" fmla="*/ 654259 w 1163264"/>
                  <a:gd name="connsiteY232" fmla="*/ 10033 h 1238250"/>
                  <a:gd name="connsiteX233" fmla="*/ 700800 w 1163264"/>
                  <a:gd name="connsiteY233" fmla="*/ 44433 h 1238250"/>
                  <a:gd name="connsiteX234" fmla="*/ 696504 w 1163264"/>
                  <a:gd name="connsiteY234" fmla="*/ 66650 h 1238250"/>
                  <a:gd name="connsiteX235" fmla="*/ 708676 w 1163264"/>
                  <a:gd name="connsiteY235" fmla="*/ 88150 h 1238250"/>
                  <a:gd name="connsiteX236" fmla="*/ 715836 w 1163264"/>
                  <a:gd name="connsiteY236" fmla="*/ 109650 h 1238250"/>
                  <a:gd name="connsiteX237" fmla="*/ 717268 w 1163264"/>
                  <a:gd name="connsiteY237" fmla="*/ 111083 h 1238250"/>
                  <a:gd name="connsiteX238" fmla="*/ 735168 w 1163264"/>
                  <a:gd name="connsiteY238" fmla="*/ 121833 h 1238250"/>
                  <a:gd name="connsiteX239" fmla="*/ 735884 w 1163264"/>
                  <a:gd name="connsiteY239" fmla="*/ 143333 h 1238250"/>
                  <a:gd name="connsiteX240" fmla="*/ 729440 w 1163264"/>
                  <a:gd name="connsiteY240" fmla="*/ 179167 h 1238250"/>
                  <a:gd name="connsiteX241" fmla="*/ 707960 w 1163264"/>
                  <a:gd name="connsiteY241" fmla="*/ 186333 h 1238250"/>
                  <a:gd name="connsiteX242" fmla="*/ 677887 w 1163264"/>
                  <a:gd name="connsiteY242" fmla="*/ 227183 h 1238250"/>
                  <a:gd name="connsiteX243" fmla="*/ 677887 w 1163264"/>
                  <a:gd name="connsiteY243" fmla="*/ 250117 h 1238250"/>
                  <a:gd name="connsiteX244" fmla="*/ 652827 w 1163264"/>
                  <a:gd name="connsiteY244" fmla="*/ 264450 h 1238250"/>
                  <a:gd name="connsiteX245" fmla="*/ 626334 w 1163264"/>
                  <a:gd name="connsiteY245" fmla="*/ 273050 h 1238250"/>
                  <a:gd name="connsiteX246" fmla="*/ 609150 w 1163264"/>
                  <a:gd name="connsiteY246" fmla="*/ 257283 h 1238250"/>
                  <a:gd name="connsiteX247" fmla="*/ 559029 w 1163264"/>
                  <a:gd name="connsiteY247" fmla="*/ 250833 h 1238250"/>
                  <a:gd name="connsiteX248" fmla="*/ 538981 w 1163264"/>
                  <a:gd name="connsiteY248" fmla="*/ 262300 h 1238250"/>
                  <a:gd name="connsiteX249" fmla="*/ 493156 w 1163264"/>
                  <a:gd name="connsiteY249" fmla="*/ 227183 h 1238250"/>
                  <a:gd name="connsiteX250" fmla="*/ 498884 w 1163264"/>
                  <a:gd name="connsiteY250" fmla="*/ 204967 h 1238250"/>
                  <a:gd name="connsiteX251" fmla="*/ 488144 w 1163264"/>
                  <a:gd name="connsiteY251" fmla="*/ 184183 h 1238250"/>
                  <a:gd name="connsiteX252" fmla="*/ 487428 w 1163264"/>
                  <a:gd name="connsiteY252" fmla="*/ 182750 h 1238250"/>
                  <a:gd name="connsiteX253" fmla="*/ 480268 w 1163264"/>
                  <a:gd name="connsiteY253" fmla="*/ 160533 h 1238250"/>
                  <a:gd name="connsiteX254" fmla="*/ 470959 w 1163264"/>
                  <a:gd name="connsiteY254" fmla="*/ 154800 h 1238250"/>
                  <a:gd name="connsiteX255" fmla="*/ 460219 w 1163264"/>
                  <a:gd name="connsiteY255" fmla="*/ 149067 h 1238250"/>
                  <a:gd name="connsiteX256" fmla="*/ 468095 w 1163264"/>
                  <a:gd name="connsiteY256" fmla="*/ 89583 h 1238250"/>
                  <a:gd name="connsiteX257" fmla="*/ 490292 w 1163264"/>
                  <a:gd name="connsiteY257" fmla="*/ 82417 h 1238250"/>
                  <a:gd name="connsiteX258" fmla="*/ 517500 w 1163264"/>
                  <a:gd name="connsiteY258" fmla="*/ 47300 h 1238250"/>
                  <a:gd name="connsiteX259" fmla="*/ 517500 w 1163264"/>
                  <a:gd name="connsiteY259" fmla="*/ 23650 h 1238250"/>
                  <a:gd name="connsiteX260" fmla="*/ 543277 w 1163264"/>
                  <a:gd name="connsiteY260" fmla="*/ 9317 h 1238250"/>
                  <a:gd name="connsiteX261" fmla="*/ 571201 w 1163264"/>
                  <a:gd name="connsiteY261" fmla="*/ 0 h 1238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1163264" h="1238250">
                    <a:moveTo>
                      <a:pt x="1051630" y="384175"/>
                    </a:moveTo>
                    <a:cubicBezTo>
                      <a:pt x="1056621" y="407721"/>
                      <a:pt x="1065177" y="446964"/>
                      <a:pt x="1067316" y="469797"/>
                    </a:cubicBezTo>
                    <a:cubicBezTo>
                      <a:pt x="1068029" y="481926"/>
                      <a:pt x="1068742" y="497624"/>
                      <a:pt x="1068742" y="514034"/>
                    </a:cubicBezTo>
                    <a:cubicBezTo>
                      <a:pt x="1069455" y="539007"/>
                      <a:pt x="1070168" y="574683"/>
                      <a:pt x="1074446" y="584672"/>
                    </a:cubicBezTo>
                    <a:cubicBezTo>
                      <a:pt x="1083715" y="608218"/>
                      <a:pt x="1101540" y="640326"/>
                      <a:pt x="1122217" y="661018"/>
                    </a:cubicBezTo>
                    <a:cubicBezTo>
                      <a:pt x="1147172" y="686705"/>
                      <a:pt x="1169988" y="723094"/>
                      <a:pt x="1161432" y="743786"/>
                    </a:cubicBezTo>
                    <a:cubicBezTo>
                      <a:pt x="1155728" y="757342"/>
                      <a:pt x="1126495" y="789450"/>
                      <a:pt x="1059473" y="788023"/>
                    </a:cubicBezTo>
                    <a:cubicBezTo>
                      <a:pt x="1060899" y="807288"/>
                      <a:pt x="1062325" y="839396"/>
                      <a:pt x="1062325" y="872932"/>
                    </a:cubicBezTo>
                    <a:cubicBezTo>
                      <a:pt x="1062325" y="972110"/>
                      <a:pt x="1050204" y="997083"/>
                      <a:pt x="1040222" y="1007785"/>
                    </a:cubicBezTo>
                    <a:cubicBezTo>
                      <a:pt x="1030240" y="1018488"/>
                      <a:pt x="1005998" y="1031331"/>
                      <a:pt x="910456" y="1029904"/>
                    </a:cubicBezTo>
                    <a:cubicBezTo>
                      <a:pt x="884075" y="1029904"/>
                      <a:pt x="848425" y="1028477"/>
                      <a:pt x="826322" y="1026337"/>
                    </a:cubicBezTo>
                    <a:cubicBezTo>
                      <a:pt x="826322" y="1026337"/>
                      <a:pt x="826322" y="1026337"/>
                      <a:pt x="826322" y="1221839"/>
                    </a:cubicBezTo>
                    <a:cubicBezTo>
                      <a:pt x="826322" y="1230402"/>
                      <a:pt x="819905" y="1236823"/>
                      <a:pt x="811349" y="1237537"/>
                    </a:cubicBezTo>
                    <a:cubicBezTo>
                      <a:pt x="809923" y="1237537"/>
                      <a:pt x="801367" y="1238250"/>
                      <a:pt x="787820" y="1238250"/>
                    </a:cubicBezTo>
                    <a:cubicBezTo>
                      <a:pt x="736484" y="1238250"/>
                      <a:pt x="615986" y="1231115"/>
                      <a:pt x="518305" y="1172607"/>
                    </a:cubicBezTo>
                    <a:cubicBezTo>
                      <a:pt x="514027" y="1169753"/>
                      <a:pt x="511175" y="1164758"/>
                      <a:pt x="511175" y="1159050"/>
                    </a:cubicBezTo>
                    <a:cubicBezTo>
                      <a:pt x="511175" y="1159050"/>
                      <a:pt x="511175" y="1159050"/>
                      <a:pt x="511175" y="1076283"/>
                    </a:cubicBezTo>
                    <a:cubicBezTo>
                      <a:pt x="521870" y="1079850"/>
                      <a:pt x="532565" y="1082704"/>
                      <a:pt x="542547" y="1085558"/>
                    </a:cubicBezTo>
                    <a:cubicBezTo>
                      <a:pt x="542547" y="1085558"/>
                      <a:pt x="542547" y="1085558"/>
                      <a:pt x="542547" y="1149775"/>
                    </a:cubicBezTo>
                    <a:cubicBezTo>
                      <a:pt x="636663" y="1203288"/>
                      <a:pt x="755022" y="1206856"/>
                      <a:pt x="794950" y="1206856"/>
                    </a:cubicBezTo>
                    <a:cubicBezTo>
                      <a:pt x="794950" y="1206856"/>
                      <a:pt x="794950" y="1206856"/>
                      <a:pt x="794950" y="1009212"/>
                    </a:cubicBezTo>
                    <a:cubicBezTo>
                      <a:pt x="794950" y="1004218"/>
                      <a:pt x="797802" y="999223"/>
                      <a:pt x="802080" y="996369"/>
                    </a:cubicBezTo>
                    <a:cubicBezTo>
                      <a:pt x="805645" y="993515"/>
                      <a:pt x="810636" y="992802"/>
                      <a:pt x="814914" y="994229"/>
                    </a:cubicBezTo>
                    <a:cubicBezTo>
                      <a:pt x="821331" y="994942"/>
                      <a:pt x="866250" y="999223"/>
                      <a:pt x="914734" y="999223"/>
                    </a:cubicBezTo>
                    <a:cubicBezTo>
                      <a:pt x="1001720" y="999937"/>
                      <a:pt x="1015980" y="987807"/>
                      <a:pt x="1017406" y="986380"/>
                    </a:cubicBezTo>
                    <a:cubicBezTo>
                      <a:pt x="1018832" y="984953"/>
                      <a:pt x="1030953" y="969256"/>
                      <a:pt x="1030953" y="872932"/>
                    </a:cubicBezTo>
                    <a:cubicBezTo>
                      <a:pt x="1030953" y="821559"/>
                      <a:pt x="1027388" y="772326"/>
                      <a:pt x="1027388" y="772326"/>
                    </a:cubicBezTo>
                    <a:cubicBezTo>
                      <a:pt x="1026675" y="767332"/>
                      <a:pt x="1028814" y="763051"/>
                      <a:pt x="1031666" y="759483"/>
                    </a:cubicBezTo>
                    <a:cubicBezTo>
                      <a:pt x="1035231" y="756629"/>
                      <a:pt x="1040222" y="754488"/>
                      <a:pt x="1044500" y="755202"/>
                    </a:cubicBezTo>
                    <a:cubicBezTo>
                      <a:pt x="1102253" y="761623"/>
                      <a:pt x="1127208" y="740218"/>
                      <a:pt x="1132199" y="732369"/>
                    </a:cubicBezTo>
                    <a:cubicBezTo>
                      <a:pt x="1131486" y="725948"/>
                      <a:pt x="1122217" y="705256"/>
                      <a:pt x="1100114" y="683851"/>
                    </a:cubicBezTo>
                    <a:cubicBezTo>
                      <a:pt x="1070168" y="652456"/>
                      <a:pt x="1050917" y="608932"/>
                      <a:pt x="1045213" y="596088"/>
                    </a:cubicBezTo>
                    <a:cubicBezTo>
                      <a:pt x="1039509" y="581818"/>
                      <a:pt x="1038796" y="554705"/>
                      <a:pt x="1037370" y="514748"/>
                    </a:cubicBezTo>
                    <a:cubicBezTo>
                      <a:pt x="1037370" y="498337"/>
                      <a:pt x="1036657" y="484067"/>
                      <a:pt x="1035944" y="472651"/>
                    </a:cubicBezTo>
                    <a:cubicBezTo>
                      <a:pt x="1034518" y="459094"/>
                      <a:pt x="1030953" y="437689"/>
                      <a:pt x="1027388" y="419137"/>
                    </a:cubicBezTo>
                    <a:cubicBezTo>
                      <a:pt x="1035944" y="407721"/>
                      <a:pt x="1043787" y="395591"/>
                      <a:pt x="1051630" y="384175"/>
                    </a:cubicBezTo>
                    <a:close/>
                    <a:moveTo>
                      <a:pt x="236181" y="147637"/>
                    </a:moveTo>
                    <a:cubicBezTo>
                      <a:pt x="289778" y="147637"/>
                      <a:pt x="334085" y="184679"/>
                      <a:pt x="344805" y="234543"/>
                    </a:cubicBezTo>
                    <a:cubicBezTo>
                      <a:pt x="346949" y="242378"/>
                      <a:pt x="347663" y="250214"/>
                      <a:pt x="347663" y="258762"/>
                    </a:cubicBezTo>
                    <a:cubicBezTo>
                      <a:pt x="347663" y="265173"/>
                      <a:pt x="346949" y="270872"/>
                      <a:pt x="346234" y="277283"/>
                    </a:cubicBezTo>
                    <a:cubicBezTo>
                      <a:pt x="340517" y="313612"/>
                      <a:pt x="316220" y="344955"/>
                      <a:pt x="282632" y="359914"/>
                    </a:cubicBezTo>
                    <a:cubicBezTo>
                      <a:pt x="270483" y="365613"/>
                      <a:pt x="256905" y="369175"/>
                      <a:pt x="241898" y="369887"/>
                    </a:cubicBezTo>
                    <a:cubicBezTo>
                      <a:pt x="239754" y="369887"/>
                      <a:pt x="238325" y="369887"/>
                      <a:pt x="236181" y="369887"/>
                    </a:cubicBezTo>
                    <a:cubicBezTo>
                      <a:pt x="175437" y="369887"/>
                      <a:pt x="125413" y="320023"/>
                      <a:pt x="125413" y="258762"/>
                    </a:cubicBezTo>
                    <a:cubicBezTo>
                      <a:pt x="125413" y="197501"/>
                      <a:pt x="175437" y="147637"/>
                      <a:pt x="236181" y="147637"/>
                    </a:cubicBezTo>
                    <a:close/>
                    <a:moveTo>
                      <a:pt x="766041" y="144462"/>
                    </a:moveTo>
                    <a:cubicBezTo>
                      <a:pt x="977389" y="163034"/>
                      <a:pt x="1065212" y="266610"/>
                      <a:pt x="1055216" y="315183"/>
                    </a:cubicBezTo>
                    <a:cubicBezTo>
                      <a:pt x="1048076" y="328041"/>
                      <a:pt x="1040936" y="340184"/>
                      <a:pt x="1033082" y="352327"/>
                    </a:cubicBezTo>
                    <a:cubicBezTo>
                      <a:pt x="1027370" y="360185"/>
                      <a:pt x="1022371" y="368042"/>
                      <a:pt x="1016659" y="375900"/>
                    </a:cubicBezTo>
                    <a:cubicBezTo>
                      <a:pt x="836728" y="630910"/>
                      <a:pt x="481150" y="773058"/>
                      <a:pt x="481150" y="773058"/>
                    </a:cubicBezTo>
                    <a:cubicBezTo>
                      <a:pt x="419030" y="918064"/>
                      <a:pt x="624666" y="1037354"/>
                      <a:pt x="604674" y="1060926"/>
                    </a:cubicBezTo>
                    <a:cubicBezTo>
                      <a:pt x="601104" y="1065212"/>
                      <a:pt x="576113" y="1063069"/>
                      <a:pt x="539699" y="1053069"/>
                    </a:cubicBezTo>
                    <a:cubicBezTo>
                      <a:pt x="532559" y="1050926"/>
                      <a:pt x="525418" y="1048783"/>
                      <a:pt x="517564" y="1045926"/>
                    </a:cubicBezTo>
                    <a:cubicBezTo>
                      <a:pt x="376903" y="998067"/>
                      <a:pt x="126999" y="843061"/>
                      <a:pt x="222676" y="508762"/>
                    </a:cubicBezTo>
                    <a:cubicBezTo>
                      <a:pt x="222676" y="508762"/>
                      <a:pt x="222676" y="508762"/>
                      <a:pt x="236957" y="492333"/>
                    </a:cubicBezTo>
                    <a:cubicBezTo>
                      <a:pt x="236957" y="492333"/>
                      <a:pt x="236957" y="492333"/>
                      <a:pt x="267659" y="528048"/>
                    </a:cubicBezTo>
                    <a:cubicBezTo>
                      <a:pt x="267659" y="528048"/>
                      <a:pt x="267659" y="528048"/>
                      <a:pt x="295506" y="521620"/>
                    </a:cubicBezTo>
                    <a:cubicBezTo>
                      <a:pt x="311214" y="518048"/>
                      <a:pt x="327636" y="511619"/>
                      <a:pt x="328350" y="511619"/>
                    </a:cubicBezTo>
                    <a:cubicBezTo>
                      <a:pt x="329778" y="510905"/>
                      <a:pt x="346201" y="505190"/>
                      <a:pt x="360481" y="497333"/>
                    </a:cubicBezTo>
                    <a:cubicBezTo>
                      <a:pt x="360481" y="497333"/>
                      <a:pt x="360481" y="497333"/>
                      <a:pt x="386185" y="484475"/>
                    </a:cubicBezTo>
                    <a:cubicBezTo>
                      <a:pt x="386185" y="484475"/>
                      <a:pt x="386185" y="484475"/>
                      <a:pt x="386899" y="437331"/>
                    </a:cubicBezTo>
                    <a:cubicBezTo>
                      <a:pt x="386899" y="437331"/>
                      <a:pt x="386899" y="437331"/>
                      <a:pt x="433310" y="445188"/>
                    </a:cubicBezTo>
                    <a:cubicBezTo>
                      <a:pt x="433310" y="445188"/>
                      <a:pt x="433310" y="445188"/>
                      <a:pt x="450447" y="422330"/>
                    </a:cubicBezTo>
                    <a:cubicBezTo>
                      <a:pt x="459015" y="410187"/>
                      <a:pt x="467583" y="395186"/>
                      <a:pt x="469011" y="393043"/>
                    </a:cubicBezTo>
                    <a:cubicBezTo>
                      <a:pt x="469725" y="391615"/>
                      <a:pt x="478294" y="376614"/>
                      <a:pt x="484720" y="362328"/>
                    </a:cubicBezTo>
                    <a:cubicBezTo>
                      <a:pt x="484720" y="362328"/>
                      <a:pt x="484720" y="362328"/>
                      <a:pt x="496144" y="335898"/>
                    </a:cubicBezTo>
                    <a:cubicBezTo>
                      <a:pt x="496144" y="335898"/>
                      <a:pt x="496144" y="335898"/>
                      <a:pt x="468297" y="301611"/>
                    </a:cubicBezTo>
                    <a:cubicBezTo>
                      <a:pt x="468297" y="300182"/>
                      <a:pt x="468297" y="298754"/>
                      <a:pt x="469011" y="298040"/>
                    </a:cubicBezTo>
                    <a:cubicBezTo>
                      <a:pt x="469011" y="298040"/>
                      <a:pt x="469011" y="298040"/>
                      <a:pt x="504712" y="276610"/>
                    </a:cubicBezTo>
                    <a:cubicBezTo>
                      <a:pt x="511138" y="280896"/>
                      <a:pt x="518278" y="285182"/>
                      <a:pt x="526132" y="289468"/>
                    </a:cubicBezTo>
                    <a:cubicBezTo>
                      <a:pt x="526132" y="289468"/>
                      <a:pt x="526132" y="289468"/>
                      <a:pt x="541127" y="296611"/>
                    </a:cubicBezTo>
                    <a:cubicBezTo>
                      <a:pt x="541127" y="296611"/>
                      <a:pt x="541127" y="296611"/>
                      <a:pt x="563975" y="283039"/>
                    </a:cubicBezTo>
                    <a:cubicBezTo>
                      <a:pt x="574685" y="285896"/>
                      <a:pt x="586110" y="287325"/>
                      <a:pt x="596820" y="287325"/>
                    </a:cubicBezTo>
                    <a:cubicBezTo>
                      <a:pt x="596820" y="287325"/>
                      <a:pt x="596820" y="287325"/>
                      <a:pt x="617526" y="305897"/>
                    </a:cubicBezTo>
                    <a:cubicBezTo>
                      <a:pt x="617526" y="305897"/>
                      <a:pt x="617526" y="305897"/>
                      <a:pt x="633234" y="301611"/>
                    </a:cubicBezTo>
                    <a:cubicBezTo>
                      <a:pt x="643945" y="299468"/>
                      <a:pt x="654655" y="295897"/>
                      <a:pt x="663937" y="292325"/>
                    </a:cubicBezTo>
                    <a:cubicBezTo>
                      <a:pt x="663937" y="292325"/>
                      <a:pt x="663937" y="292325"/>
                      <a:pt x="665365" y="291611"/>
                    </a:cubicBezTo>
                    <a:cubicBezTo>
                      <a:pt x="665365" y="291611"/>
                      <a:pt x="665365" y="291611"/>
                      <a:pt x="666793" y="290896"/>
                    </a:cubicBezTo>
                    <a:cubicBezTo>
                      <a:pt x="676075" y="286611"/>
                      <a:pt x="685357" y="281610"/>
                      <a:pt x="694640" y="275181"/>
                    </a:cubicBezTo>
                    <a:cubicBezTo>
                      <a:pt x="694640" y="275181"/>
                      <a:pt x="694640" y="275181"/>
                      <a:pt x="708206" y="265895"/>
                    </a:cubicBezTo>
                    <a:cubicBezTo>
                      <a:pt x="708206" y="265895"/>
                      <a:pt x="708206" y="265895"/>
                      <a:pt x="708206" y="238752"/>
                    </a:cubicBezTo>
                    <a:cubicBezTo>
                      <a:pt x="716060" y="230180"/>
                      <a:pt x="722486" y="220894"/>
                      <a:pt x="728198" y="210893"/>
                    </a:cubicBezTo>
                    <a:cubicBezTo>
                      <a:pt x="728198" y="210893"/>
                      <a:pt x="728198" y="210893"/>
                      <a:pt x="752475" y="203750"/>
                    </a:cubicBezTo>
                    <a:cubicBezTo>
                      <a:pt x="752475" y="203750"/>
                      <a:pt x="752475" y="203750"/>
                      <a:pt x="757473" y="188750"/>
                    </a:cubicBezTo>
                    <a:cubicBezTo>
                      <a:pt x="762471" y="174463"/>
                      <a:pt x="765327" y="159463"/>
                      <a:pt x="766041" y="144462"/>
                    </a:cubicBezTo>
                    <a:close/>
                    <a:moveTo>
                      <a:pt x="597001" y="75928"/>
                    </a:moveTo>
                    <a:cubicBezTo>
                      <a:pt x="589026" y="75950"/>
                      <a:pt x="580895" y="77434"/>
                      <a:pt x="573031" y="80491"/>
                    </a:cubicBezTo>
                    <a:cubicBezTo>
                      <a:pt x="552301" y="89842"/>
                      <a:pt x="539434" y="109984"/>
                      <a:pt x="537289" y="131564"/>
                    </a:cubicBezTo>
                    <a:cubicBezTo>
                      <a:pt x="536574" y="141635"/>
                      <a:pt x="538004" y="150986"/>
                      <a:pt x="542293" y="161057"/>
                    </a:cubicBezTo>
                    <a:cubicBezTo>
                      <a:pt x="543008" y="161776"/>
                      <a:pt x="543008" y="162495"/>
                      <a:pt x="543723" y="163215"/>
                    </a:cubicBezTo>
                    <a:cubicBezTo>
                      <a:pt x="557305" y="192708"/>
                      <a:pt x="592332" y="206375"/>
                      <a:pt x="622355" y="192708"/>
                    </a:cubicBezTo>
                    <a:cubicBezTo>
                      <a:pt x="642371" y="184076"/>
                      <a:pt x="655238" y="164653"/>
                      <a:pt x="657383" y="143793"/>
                    </a:cubicBezTo>
                    <a:cubicBezTo>
                      <a:pt x="658812" y="133722"/>
                      <a:pt x="657383" y="122932"/>
                      <a:pt x="653094" y="112142"/>
                    </a:cubicBezTo>
                    <a:cubicBezTo>
                      <a:pt x="643443" y="88943"/>
                      <a:pt x="620926" y="75860"/>
                      <a:pt x="597001" y="75928"/>
                    </a:cubicBezTo>
                    <a:close/>
                    <a:moveTo>
                      <a:pt x="236538" y="52387"/>
                    </a:moveTo>
                    <a:cubicBezTo>
                      <a:pt x="236538" y="52387"/>
                      <a:pt x="227975" y="52387"/>
                      <a:pt x="218699" y="53101"/>
                    </a:cubicBezTo>
                    <a:cubicBezTo>
                      <a:pt x="218699" y="53101"/>
                      <a:pt x="218699" y="53101"/>
                      <a:pt x="202288" y="96670"/>
                    </a:cubicBezTo>
                    <a:cubicBezTo>
                      <a:pt x="202288" y="96670"/>
                      <a:pt x="202288" y="96670"/>
                      <a:pt x="195152" y="98812"/>
                    </a:cubicBezTo>
                    <a:cubicBezTo>
                      <a:pt x="185162" y="100955"/>
                      <a:pt x="175173" y="104526"/>
                      <a:pt x="165897" y="108812"/>
                    </a:cubicBezTo>
                    <a:cubicBezTo>
                      <a:pt x="165897" y="108812"/>
                      <a:pt x="165897" y="108812"/>
                      <a:pt x="158761" y="111669"/>
                    </a:cubicBezTo>
                    <a:cubicBezTo>
                      <a:pt x="158761" y="111669"/>
                      <a:pt x="158761" y="111669"/>
                      <a:pt x="119516" y="89527"/>
                    </a:cubicBezTo>
                    <a:cubicBezTo>
                      <a:pt x="111667" y="95241"/>
                      <a:pt x="105245" y="100955"/>
                      <a:pt x="105245" y="100955"/>
                    </a:cubicBezTo>
                    <a:cubicBezTo>
                      <a:pt x="105245" y="100955"/>
                      <a:pt x="98110" y="106669"/>
                      <a:pt x="91688" y="113097"/>
                    </a:cubicBezTo>
                    <a:cubicBezTo>
                      <a:pt x="91688" y="113097"/>
                      <a:pt x="91688" y="113097"/>
                      <a:pt x="105245" y="152380"/>
                    </a:cubicBezTo>
                    <a:cubicBezTo>
                      <a:pt x="105245" y="152380"/>
                      <a:pt x="105245" y="152380"/>
                      <a:pt x="100251" y="158808"/>
                    </a:cubicBezTo>
                    <a:cubicBezTo>
                      <a:pt x="92402" y="169522"/>
                      <a:pt x="85266" y="180235"/>
                      <a:pt x="80271" y="191663"/>
                    </a:cubicBezTo>
                    <a:cubicBezTo>
                      <a:pt x="80271" y="191663"/>
                      <a:pt x="80271" y="191663"/>
                      <a:pt x="76704" y="198805"/>
                    </a:cubicBezTo>
                    <a:cubicBezTo>
                      <a:pt x="76704" y="198805"/>
                      <a:pt x="76704" y="198805"/>
                      <a:pt x="38172" y="205948"/>
                    </a:cubicBezTo>
                    <a:cubicBezTo>
                      <a:pt x="36032" y="215233"/>
                      <a:pt x="34604" y="223089"/>
                      <a:pt x="34604" y="223804"/>
                    </a:cubicBezTo>
                    <a:cubicBezTo>
                      <a:pt x="34604" y="223804"/>
                      <a:pt x="33177" y="231660"/>
                      <a:pt x="31750" y="241660"/>
                    </a:cubicBezTo>
                    <a:cubicBezTo>
                      <a:pt x="31750" y="241660"/>
                      <a:pt x="31750" y="241660"/>
                      <a:pt x="64573" y="260230"/>
                    </a:cubicBezTo>
                    <a:cubicBezTo>
                      <a:pt x="64573" y="260230"/>
                      <a:pt x="64573" y="260230"/>
                      <a:pt x="64573" y="268800"/>
                    </a:cubicBezTo>
                    <a:cubicBezTo>
                      <a:pt x="65287" y="282371"/>
                      <a:pt x="68141" y="295941"/>
                      <a:pt x="71709" y="308798"/>
                    </a:cubicBezTo>
                    <a:cubicBezTo>
                      <a:pt x="71709" y="308798"/>
                      <a:pt x="71709" y="308798"/>
                      <a:pt x="74563" y="316654"/>
                    </a:cubicBezTo>
                    <a:cubicBezTo>
                      <a:pt x="74563" y="316654"/>
                      <a:pt x="74563" y="316654"/>
                      <a:pt x="50302" y="346652"/>
                    </a:cubicBezTo>
                    <a:cubicBezTo>
                      <a:pt x="54584" y="354509"/>
                      <a:pt x="58865" y="362365"/>
                      <a:pt x="58865" y="362365"/>
                    </a:cubicBezTo>
                    <a:cubicBezTo>
                      <a:pt x="58865" y="362365"/>
                      <a:pt x="63146" y="369508"/>
                      <a:pt x="68141" y="377364"/>
                    </a:cubicBezTo>
                    <a:cubicBezTo>
                      <a:pt x="68141" y="377364"/>
                      <a:pt x="68141" y="377364"/>
                      <a:pt x="108100" y="370936"/>
                    </a:cubicBezTo>
                    <a:cubicBezTo>
                      <a:pt x="108100" y="370936"/>
                      <a:pt x="108100" y="370936"/>
                      <a:pt x="113808" y="376650"/>
                    </a:cubicBezTo>
                    <a:cubicBezTo>
                      <a:pt x="122370" y="385221"/>
                      <a:pt x="132360" y="392363"/>
                      <a:pt x="142350" y="398791"/>
                    </a:cubicBezTo>
                    <a:cubicBezTo>
                      <a:pt x="142350" y="398791"/>
                      <a:pt x="142350" y="398791"/>
                      <a:pt x="149485" y="403791"/>
                    </a:cubicBezTo>
                    <a:cubicBezTo>
                      <a:pt x="149485" y="403791"/>
                      <a:pt x="149485" y="403791"/>
                      <a:pt x="150199" y="445931"/>
                    </a:cubicBezTo>
                    <a:cubicBezTo>
                      <a:pt x="158761" y="450216"/>
                      <a:pt x="166610" y="453073"/>
                      <a:pt x="166610" y="453073"/>
                    </a:cubicBezTo>
                    <a:cubicBezTo>
                      <a:pt x="166610" y="453073"/>
                      <a:pt x="174459" y="455930"/>
                      <a:pt x="183735" y="458787"/>
                    </a:cubicBezTo>
                    <a:cubicBezTo>
                      <a:pt x="183735" y="458787"/>
                      <a:pt x="183735" y="458787"/>
                      <a:pt x="212277" y="424504"/>
                    </a:cubicBezTo>
                    <a:cubicBezTo>
                      <a:pt x="212277" y="424504"/>
                      <a:pt x="212277" y="424504"/>
                      <a:pt x="218699" y="425218"/>
                    </a:cubicBezTo>
                    <a:cubicBezTo>
                      <a:pt x="218699" y="425218"/>
                      <a:pt x="218699" y="425218"/>
                      <a:pt x="220126" y="425218"/>
                    </a:cubicBezTo>
                    <a:cubicBezTo>
                      <a:pt x="230829" y="426647"/>
                      <a:pt x="241533" y="426647"/>
                      <a:pt x="252236" y="425218"/>
                    </a:cubicBezTo>
                    <a:cubicBezTo>
                      <a:pt x="252236" y="425218"/>
                      <a:pt x="252236" y="425218"/>
                      <a:pt x="252949" y="425218"/>
                    </a:cubicBezTo>
                    <a:cubicBezTo>
                      <a:pt x="252949" y="425218"/>
                      <a:pt x="252949" y="425218"/>
                      <a:pt x="260798" y="424504"/>
                    </a:cubicBezTo>
                    <a:cubicBezTo>
                      <a:pt x="260798" y="424504"/>
                      <a:pt x="260798" y="424504"/>
                      <a:pt x="289340" y="458787"/>
                    </a:cubicBezTo>
                    <a:cubicBezTo>
                      <a:pt x="298616" y="455930"/>
                      <a:pt x="306465" y="453073"/>
                      <a:pt x="306465" y="453073"/>
                    </a:cubicBezTo>
                    <a:cubicBezTo>
                      <a:pt x="307179" y="453073"/>
                      <a:pt x="315028" y="450216"/>
                      <a:pt x="323590" y="445931"/>
                    </a:cubicBezTo>
                    <a:cubicBezTo>
                      <a:pt x="323590" y="445931"/>
                      <a:pt x="323590" y="445931"/>
                      <a:pt x="323590" y="403791"/>
                    </a:cubicBezTo>
                    <a:cubicBezTo>
                      <a:pt x="323590" y="403791"/>
                      <a:pt x="323590" y="403791"/>
                      <a:pt x="331439" y="399506"/>
                    </a:cubicBezTo>
                    <a:cubicBezTo>
                      <a:pt x="341429" y="392363"/>
                      <a:pt x="350705" y="385221"/>
                      <a:pt x="359981" y="376650"/>
                    </a:cubicBezTo>
                    <a:cubicBezTo>
                      <a:pt x="359981" y="376650"/>
                      <a:pt x="359981" y="376650"/>
                      <a:pt x="365689" y="370936"/>
                    </a:cubicBezTo>
                    <a:cubicBezTo>
                      <a:pt x="365689" y="370936"/>
                      <a:pt x="365689" y="370936"/>
                      <a:pt x="404934" y="378079"/>
                    </a:cubicBezTo>
                    <a:cubicBezTo>
                      <a:pt x="410643" y="370222"/>
                      <a:pt x="414924" y="362365"/>
                      <a:pt x="414924" y="362365"/>
                    </a:cubicBezTo>
                    <a:cubicBezTo>
                      <a:pt x="414924" y="362365"/>
                      <a:pt x="419205" y="355223"/>
                      <a:pt x="422773" y="346652"/>
                    </a:cubicBezTo>
                    <a:cubicBezTo>
                      <a:pt x="422773" y="346652"/>
                      <a:pt x="422773" y="346652"/>
                      <a:pt x="399226" y="317369"/>
                    </a:cubicBezTo>
                    <a:cubicBezTo>
                      <a:pt x="399226" y="317369"/>
                      <a:pt x="399226" y="317369"/>
                      <a:pt x="402080" y="309512"/>
                    </a:cubicBezTo>
                    <a:cubicBezTo>
                      <a:pt x="405648" y="295941"/>
                      <a:pt x="408502" y="282371"/>
                      <a:pt x="409216" y="268800"/>
                    </a:cubicBezTo>
                    <a:cubicBezTo>
                      <a:pt x="409216" y="268800"/>
                      <a:pt x="409216" y="268800"/>
                      <a:pt x="409929" y="260230"/>
                    </a:cubicBezTo>
                    <a:cubicBezTo>
                      <a:pt x="409929" y="260230"/>
                      <a:pt x="409929" y="260230"/>
                      <a:pt x="441325" y="241660"/>
                    </a:cubicBezTo>
                    <a:cubicBezTo>
                      <a:pt x="440612" y="232374"/>
                      <a:pt x="439185" y="223804"/>
                      <a:pt x="439185" y="223804"/>
                    </a:cubicBezTo>
                    <a:cubicBezTo>
                      <a:pt x="439185" y="223804"/>
                      <a:pt x="437758" y="216661"/>
                      <a:pt x="436330" y="208805"/>
                    </a:cubicBezTo>
                    <a:cubicBezTo>
                      <a:pt x="435617" y="208090"/>
                      <a:pt x="435617" y="206662"/>
                      <a:pt x="435617" y="205948"/>
                    </a:cubicBezTo>
                    <a:cubicBezTo>
                      <a:pt x="435617" y="205948"/>
                      <a:pt x="435617" y="205948"/>
                      <a:pt x="397085" y="198805"/>
                    </a:cubicBezTo>
                    <a:cubicBezTo>
                      <a:pt x="397085" y="198805"/>
                      <a:pt x="397085" y="198805"/>
                      <a:pt x="396372" y="196663"/>
                    </a:cubicBezTo>
                    <a:cubicBezTo>
                      <a:pt x="396372" y="196663"/>
                      <a:pt x="396372" y="196663"/>
                      <a:pt x="394231" y="191663"/>
                    </a:cubicBezTo>
                    <a:cubicBezTo>
                      <a:pt x="388523" y="180235"/>
                      <a:pt x="382101" y="169522"/>
                      <a:pt x="374252" y="158808"/>
                    </a:cubicBezTo>
                    <a:cubicBezTo>
                      <a:pt x="374252" y="158808"/>
                      <a:pt x="374252" y="158808"/>
                      <a:pt x="368544" y="152380"/>
                    </a:cubicBezTo>
                    <a:cubicBezTo>
                      <a:pt x="368544" y="152380"/>
                      <a:pt x="368544" y="152380"/>
                      <a:pt x="382101" y="113097"/>
                    </a:cubicBezTo>
                    <a:cubicBezTo>
                      <a:pt x="375679" y="106669"/>
                      <a:pt x="369257" y="100955"/>
                      <a:pt x="368544" y="100955"/>
                    </a:cubicBezTo>
                    <a:cubicBezTo>
                      <a:pt x="368544" y="100955"/>
                      <a:pt x="362122" y="95241"/>
                      <a:pt x="354986" y="89527"/>
                    </a:cubicBezTo>
                    <a:cubicBezTo>
                      <a:pt x="354986" y="89527"/>
                      <a:pt x="354986" y="89527"/>
                      <a:pt x="315741" y="111669"/>
                    </a:cubicBezTo>
                    <a:cubicBezTo>
                      <a:pt x="315741" y="111669"/>
                      <a:pt x="315741" y="111669"/>
                      <a:pt x="308606" y="108812"/>
                    </a:cubicBezTo>
                    <a:cubicBezTo>
                      <a:pt x="298616" y="104526"/>
                      <a:pt x="289340" y="100955"/>
                      <a:pt x="279350" y="98812"/>
                    </a:cubicBezTo>
                    <a:cubicBezTo>
                      <a:pt x="279350" y="98812"/>
                      <a:pt x="279350" y="98812"/>
                      <a:pt x="270788" y="96670"/>
                    </a:cubicBezTo>
                    <a:cubicBezTo>
                      <a:pt x="270788" y="96670"/>
                      <a:pt x="270788" y="96670"/>
                      <a:pt x="254376" y="53101"/>
                    </a:cubicBezTo>
                    <a:cubicBezTo>
                      <a:pt x="245100" y="52387"/>
                      <a:pt x="236538" y="52387"/>
                      <a:pt x="236538" y="52387"/>
                    </a:cubicBezTo>
                    <a:close/>
                    <a:moveTo>
                      <a:pt x="236975" y="22225"/>
                    </a:moveTo>
                    <a:cubicBezTo>
                      <a:pt x="237689" y="22225"/>
                      <a:pt x="254106" y="22225"/>
                      <a:pt x="268381" y="24362"/>
                    </a:cubicBezTo>
                    <a:cubicBezTo>
                      <a:pt x="268381" y="24362"/>
                      <a:pt x="268381" y="24362"/>
                      <a:pt x="277660" y="25074"/>
                    </a:cubicBezTo>
                    <a:cubicBezTo>
                      <a:pt x="277660" y="25074"/>
                      <a:pt x="277660" y="25074"/>
                      <a:pt x="294791" y="71368"/>
                    </a:cubicBezTo>
                    <a:cubicBezTo>
                      <a:pt x="301215" y="73505"/>
                      <a:pt x="307639" y="75641"/>
                      <a:pt x="314063" y="77778"/>
                    </a:cubicBezTo>
                    <a:cubicBezTo>
                      <a:pt x="314063" y="77778"/>
                      <a:pt x="314063" y="77778"/>
                      <a:pt x="356890" y="54275"/>
                    </a:cubicBezTo>
                    <a:cubicBezTo>
                      <a:pt x="356890" y="54275"/>
                      <a:pt x="356890" y="54275"/>
                      <a:pt x="364741" y="59260"/>
                    </a:cubicBezTo>
                    <a:cubicBezTo>
                      <a:pt x="376162" y="67095"/>
                      <a:pt x="389010" y="77778"/>
                      <a:pt x="389724" y="77778"/>
                    </a:cubicBezTo>
                    <a:cubicBezTo>
                      <a:pt x="389724" y="78490"/>
                      <a:pt x="402572" y="89174"/>
                      <a:pt x="412564" y="99145"/>
                    </a:cubicBezTo>
                    <a:cubicBezTo>
                      <a:pt x="412564" y="99145"/>
                      <a:pt x="412564" y="99145"/>
                      <a:pt x="418988" y="106267"/>
                    </a:cubicBezTo>
                    <a:cubicBezTo>
                      <a:pt x="418988" y="106267"/>
                      <a:pt x="418988" y="106267"/>
                      <a:pt x="403999" y="147575"/>
                    </a:cubicBezTo>
                    <a:cubicBezTo>
                      <a:pt x="409709" y="154698"/>
                      <a:pt x="414706" y="162532"/>
                      <a:pt x="418988" y="171791"/>
                    </a:cubicBezTo>
                    <a:cubicBezTo>
                      <a:pt x="418988" y="171791"/>
                      <a:pt x="418988" y="171791"/>
                      <a:pt x="433978" y="174640"/>
                    </a:cubicBezTo>
                    <a:cubicBezTo>
                      <a:pt x="433978" y="174640"/>
                      <a:pt x="433978" y="174640"/>
                      <a:pt x="461101" y="179625"/>
                    </a:cubicBezTo>
                    <a:cubicBezTo>
                      <a:pt x="461101" y="179625"/>
                      <a:pt x="461101" y="179625"/>
                      <a:pt x="463243" y="188884"/>
                    </a:cubicBezTo>
                    <a:cubicBezTo>
                      <a:pt x="463957" y="190308"/>
                      <a:pt x="464670" y="192445"/>
                      <a:pt x="464670" y="193870"/>
                    </a:cubicBezTo>
                    <a:cubicBezTo>
                      <a:pt x="468239" y="205977"/>
                      <a:pt x="470381" y="218085"/>
                      <a:pt x="470381" y="218797"/>
                    </a:cubicBezTo>
                    <a:cubicBezTo>
                      <a:pt x="470381" y="219509"/>
                      <a:pt x="473236" y="235890"/>
                      <a:pt x="474663" y="250135"/>
                    </a:cubicBezTo>
                    <a:cubicBezTo>
                      <a:pt x="474663" y="250135"/>
                      <a:pt x="474663" y="250135"/>
                      <a:pt x="474663" y="259394"/>
                    </a:cubicBezTo>
                    <a:cubicBezTo>
                      <a:pt x="474663" y="259394"/>
                      <a:pt x="474663" y="259394"/>
                      <a:pt x="440402" y="279336"/>
                    </a:cubicBezTo>
                    <a:cubicBezTo>
                      <a:pt x="439688" y="290019"/>
                      <a:pt x="437547" y="300702"/>
                      <a:pt x="434692" y="310673"/>
                    </a:cubicBezTo>
                    <a:cubicBezTo>
                      <a:pt x="434692" y="310673"/>
                      <a:pt x="434692" y="310673"/>
                      <a:pt x="460388" y="342011"/>
                    </a:cubicBezTo>
                    <a:cubicBezTo>
                      <a:pt x="460388" y="342011"/>
                      <a:pt x="460388" y="342011"/>
                      <a:pt x="456105" y="350557"/>
                    </a:cubicBezTo>
                    <a:cubicBezTo>
                      <a:pt x="451109" y="363377"/>
                      <a:pt x="442543" y="377622"/>
                      <a:pt x="442543" y="378334"/>
                    </a:cubicBezTo>
                    <a:cubicBezTo>
                      <a:pt x="441829" y="379046"/>
                      <a:pt x="433978" y="393290"/>
                      <a:pt x="425412" y="404686"/>
                    </a:cubicBezTo>
                    <a:cubicBezTo>
                      <a:pt x="425412" y="404686"/>
                      <a:pt x="425412" y="404686"/>
                      <a:pt x="419702" y="411808"/>
                    </a:cubicBezTo>
                    <a:cubicBezTo>
                      <a:pt x="419702" y="411808"/>
                      <a:pt x="419702" y="411808"/>
                      <a:pt x="376162" y="404686"/>
                    </a:cubicBezTo>
                    <a:cubicBezTo>
                      <a:pt x="369738" y="411096"/>
                      <a:pt x="362600" y="416081"/>
                      <a:pt x="355462" y="421067"/>
                    </a:cubicBezTo>
                    <a:cubicBezTo>
                      <a:pt x="355462" y="421067"/>
                      <a:pt x="355462" y="421067"/>
                      <a:pt x="354748" y="465937"/>
                    </a:cubicBezTo>
                    <a:cubicBezTo>
                      <a:pt x="354748" y="465937"/>
                      <a:pt x="354748" y="465937"/>
                      <a:pt x="346897" y="470210"/>
                    </a:cubicBezTo>
                    <a:cubicBezTo>
                      <a:pt x="334049" y="476620"/>
                      <a:pt x="318346" y="482318"/>
                      <a:pt x="317632" y="482318"/>
                    </a:cubicBezTo>
                    <a:cubicBezTo>
                      <a:pt x="317632" y="483030"/>
                      <a:pt x="301929" y="488015"/>
                      <a:pt x="288367" y="491576"/>
                    </a:cubicBezTo>
                    <a:cubicBezTo>
                      <a:pt x="288367" y="491576"/>
                      <a:pt x="288367" y="491576"/>
                      <a:pt x="279088" y="493713"/>
                    </a:cubicBezTo>
                    <a:cubicBezTo>
                      <a:pt x="279088" y="493713"/>
                      <a:pt x="279088" y="493713"/>
                      <a:pt x="247682" y="457390"/>
                    </a:cubicBezTo>
                    <a:cubicBezTo>
                      <a:pt x="244826" y="457390"/>
                      <a:pt x="242685" y="457390"/>
                      <a:pt x="239830" y="457390"/>
                    </a:cubicBezTo>
                    <a:cubicBezTo>
                      <a:pt x="235547" y="457390"/>
                      <a:pt x="230551" y="457390"/>
                      <a:pt x="225554" y="457390"/>
                    </a:cubicBezTo>
                    <a:cubicBezTo>
                      <a:pt x="225554" y="457390"/>
                      <a:pt x="225554" y="457390"/>
                      <a:pt x="195576" y="493713"/>
                    </a:cubicBezTo>
                    <a:cubicBezTo>
                      <a:pt x="195576" y="493713"/>
                      <a:pt x="195576" y="493713"/>
                      <a:pt x="186297" y="491576"/>
                    </a:cubicBezTo>
                    <a:cubicBezTo>
                      <a:pt x="172735" y="488015"/>
                      <a:pt x="157032" y="482318"/>
                      <a:pt x="156318" y="482318"/>
                    </a:cubicBezTo>
                    <a:cubicBezTo>
                      <a:pt x="155604" y="482318"/>
                      <a:pt x="140615" y="476620"/>
                      <a:pt x="127767" y="470210"/>
                    </a:cubicBezTo>
                    <a:cubicBezTo>
                      <a:pt x="127767" y="470210"/>
                      <a:pt x="127767" y="470210"/>
                      <a:pt x="119201" y="465937"/>
                    </a:cubicBezTo>
                    <a:cubicBezTo>
                      <a:pt x="119201" y="465937"/>
                      <a:pt x="119201" y="465937"/>
                      <a:pt x="118488" y="421067"/>
                    </a:cubicBezTo>
                    <a:cubicBezTo>
                      <a:pt x="111350" y="416081"/>
                      <a:pt x="104926" y="410384"/>
                      <a:pt x="98502" y="404686"/>
                    </a:cubicBezTo>
                    <a:cubicBezTo>
                      <a:pt x="98502" y="404686"/>
                      <a:pt x="98502" y="404686"/>
                      <a:pt x="54961" y="411808"/>
                    </a:cubicBezTo>
                    <a:cubicBezTo>
                      <a:pt x="54961" y="411808"/>
                      <a:pt x="54961" y="411808"/>
                      <a:pt x="49251" y="403974"/>
                    </a:cubicBezTo>
                    <a:cubicBezTo>
                      <a:pt x="40686" y="393290"/>
                      <a:pt x="32120" y="379046"/>
                      <a:pt x="32120" y="378334"/>
                    </a:cubicBezTo>
                    <a:cubicBezTo>
                      <a:pt x="31407" y="377622"/>
                      <a:pt x="23555" y="363377"/>
                      <a:pt x="17845" y="350557"/>
                    </a:cubicBezTo>
                    <a:cubicBezTo>
                      <a:pt x="17845" y="350557"/>
                      <a:pt x="17845" y="350557"/>
                      <a:pt x="14276" y="342011"/>
                    </a:cubicBezTo>
                    <a:cubicBezTo>
                      <a:pt x="14276" y="342011"/>
                      <a:pt x="14276" y="342011"/>
                      <a:pt x="39972" y="310673"/>
                    </a:cubicBezTo>
                    <a:cubicBezTo>
                      <a:pt x="37117" y="300702"/>
                      <a:pt x="35689" y="290019"/>
                      <a:pt x="34262" y="279336"/>
                    </a:cubicBezTo>
                    <a:cubicBezTo>
                      <a:pt x="34262" y="279336"/>
                      <a:pt x="34262" y="279336"/>
                      <a:pt x="0" y="259394"/>
                    </a:cubicBezTo>
                    <a:cubicBezTo>
                      <a:pt x="0" y="259394"/>
                      <a:pt x="0" y="259394"/>
                      <a:pt x="0" y="249423"/>
                    </a:cubicBezTo>
                    <a:cubicBezTo>
                      <a:pt x="714" y="235178"/>
                      <a:pt x="3569" y="219509"/>
                      <a:pt x="4283" y="218797"/>
                    </a:cubicBezTo>
                    <a:cubicBezTo>
                      <a:pt x="4283" y="218085"/>
                      <a:pt x="7138" y="201704"/>
                      <a:pt x="11421" y="188172"/>
                    </a:cubicBezTo>
                    <a:cubicBezTo>
                      <a:pt x="11421" y="188172"/>
                      <a:pt x="11421" y="188172"/>
                      <a:pt x="13562" y="179625"/>
                    </a:cubicBezTo>
                    <a:cubicBezTo>
                      <a:pt x="13562" y="179625"/>
                      <a:pt x="13562" y="179625"/>
                      <a:pt x="55675" y="171791"/>
                    </a:cubicBezTo>
                    <a:cubicBezTo>
                      <a:pt x="59958" y="162532"/>
                      <a:pt x="64954" y="154698"/>
                      <a:pt x="70664" y="147575"/>
                    </a:cubicBezTo>
                    <a:cubicBezTo>
                      <a:pt x="70664" y="147575"/>
                      <a:pt x="70664" y="147575"/>
                      <a:pt x="55675" y="106267"/>
                    </a:cubicBezTo>
                    <a:cubicBezTo>
                      <a:pt x="55675" y="106267"/>
                      <a:pt x="55675" y="106267"/>
                      <a:pt x="62813" y="99145"/>
                    </a:cubicBezTo>
                    <a:cubicBezTo>
                      <a:pt x="72092" y="88461"/>
                      <a:pt x="84940" y="78490"/>
                      <a:pt x="84940" y="77778"/>
                    </a:cubicBezTo>
                    <a:cubicBezTo>
                      <a:pt x="85654" y="77066"/>
                      <a:pt x="98502" y="67095"/>
                      <a:pt x="109922" y="59260"/>
                    </a:cubicBezTo>
                    <a:cubicBezTo>
                      <a:pt x="109922" y="59260"/>
                      <a:pt x="109922" y="59260"/>
                      <a:pt x="117774" y="54275"/>
                    </a:cubicBezTo>
                    <a:cubicBezTo>
                      <a:pt x="117774" y="54275"/>
                      <a:pt x="117774" y="54275"/>
                      <a:pt x="160601" y="77778"/>
                    </a:cubicBezTo>
                    <a:cubicBezTo>
                      <a:pt x="167025" y="75641"/>
                      <a:pt x="173449" y="73505"/>
                      <a:pt x="179873" y="71368"/>
                    </a:cubicBezTo>
                    <a:cubicBezTo>
                      <a:pt x="179873" y="71368"/>
                      <a:pt x="179873" y="71368"/>
                      <a:pt x="197003" y="25074"/>
                    </a:cubicBezTo>
                    <a:cubicBezTo>
                      <a:pt x="197003" y="25074"/>
                      <a:pt x="197003" y="25074"/>
                      <a:pt x="206282" y="24362"/>
                    </a:cubicBezTo>
                    <a:cubicBezTo>
                      <a:pt x="219844" y="22225"/>
                      <a:pt x="236261" y="22225"/>
                      <a:pt x="236975" y="22225"/>
                    </a:cubicBezTo>
                    <a:close/>
                    <a:moveTo>
                      <a:pt x="571201" y="0"/>
                    </a:moveTo>
                    <a:cubicBezTo>
                      <a:pt x="571201" y="0"/>
                      <a:pt x="571201" y="0"/>
                      <a:pt x="589818" y="15767"/>
                    </a:cubicBezTo>
                    <a:cubicBezTo>
                      <a:pt x="604854" y="15050"/>
                      <a:pt x="619174" y="16483"/>
                      <a:pt x="633494" y="21500"/>
                    </a:cubicBezTo>
                    <a:cubicBezTo>
                      <a:pt x="633494" y="21500"/>
                      <a:pt x="633494" y="21500"/>
                      <a:pt x="654259" y="10033"/>
                    </a:cubicBezTo>
                    <a:cubicBezTo>
                      <a:pt x="671443" y="17200"/>
                      <a:pt x="687911" y="29383"/>
                      <a:pt x="700800" y="44433"/>
                    </a:cubicBezTo>
                    <a:cubicBezTo>
                      <a:pt x="700800" y="44433"/>
                      <a:pt x="700800" y="44433"/>
                      <a:pt x="696504" y="66650"/>
                    </a:cubicBezTo>
                    <a:cubicBezTo>
                      <a:pt x="700800" y="73100"/>
                      <a:pt x="705096" y="80267"/>
                      <a:pt x="708676" y="88150"/>
                    </a:cubicBezTo>
                    <a:cubicBezTo>
                      <a:pt x="711540" y="95317"/>
                      <a:pt x="713688" y="102483"/>
                      <a:pt x="715836" y="109650"/>
                    </a:cubicBezTo>
                    <a:cubicBezTo>
                      <a:pt x="715836" y="109650"/>
                      <a:pt x="715836" y="109650"/>
                      <a:pt x="717268" y="111083"/>
                    </a:cubicBezTo>
                    <a:cubicBezTo>
                      <a:pt x="719416" y="111800"/>
                      <a:pt x="723712" y="114667"/>
                      <a:pt x="735168" y="121833"/>
                    </a:cubicBezTo>
                    <a:cubicBezTo>
                      <a:pt x="735884" y="129000"/>
                      <a:pt x="736600" y="136167"/>
                      <a:pt x="735884" y="143333"/>
                    </a:cubicBezTo>
                    <a:cubicBezTo>
                      <a:pt x="735168" y="155517"/>
                      <a:pt x="733020" y="167700"/>
                      <a:pt x="729440" y="179167"/>
                    </a:cubicBezTo>
                    <a:cubicBezTo>
                      <a:pt x="729440" y="179167"/>
                      <a:pt x="729440" y="179167"/>
                      <a:pt x="707960" y="186333"/>
                    </a:cubicBezTo>
                    <a:cubicBezTo>
                      <a:pt x="700800" y="201383"/>
                      <a:pt x="690775" y="215717"/>
                      <a:pt x="677887" y="227183"/>
                    </a:cubicBezTo>
                    <a:cubicBezTo>
                      <a:pt x="677887" y="227183"/>
                      <a:pt x="677887" y="227183"/>
                      <a:pt x="677887" y="250117"/>
                    </a:cubicBezTo>
                    <a:cubicBezTo>
                      <a:pt x="670011" y="255133"/>
                      <a:pt x="661419" y="260150"/>
                      <a:pt x="652827" y="264450"/>
                    </a:cubicBezTo>
                    <a:cubicBezTo>
                      <a:pt x="644235" y="268033"/>
                      <a:pt x="634926" y="270900"/>
                      <a:pt x="626334" y="273050"/>
                    </a:cubicBezTo>
                    <a:cubicBezTo>
                      <a:pt x="626334" y="273050"/>
                      <a:pt x="626334" y="273050"/>
                      <a:pt x="609150" y="257283"/>
                    </a:cubicBezTo>
                    <a:cubicBezTo>
                      <a:pt x="591966" y="258717"/>
                      <a:pt x="574781" y="256567"/>
                      <a:pt x="559029" y="250833"/>
                    </a:cubicBezTo>
                    <a:cubicBezTo>
                      <a:pt x="559029" y="250833"/>
                      <a:pt x="559029" y="250833"/>
                      <a:pt x="538981" y="262300"/>
                    </a:cubicBezTo>
                    <a:cubicBezTo>
                      <a:pt x="521796" y="253700"/>
                      <a:pt x="506760" y="242233"/>
                      <a:pt x="493156" y="227183"/>
                    </a:cubicBezTo>
                    <a:cubicBezTo>
                      <a:pt x="493156" y="227183"/>
                      <a:pt x="493156" y="227183"/>
                      <a:pt x="498884" y="204967"/>
                    </a:cubicBezTo>
                    <a:cubicBezTo>
                      <a:pt x="494588" y="198517"/>
                      <a:pt x="491008" y="191350"/>
                      <a:pt x="488144" y="184183"/>
                    </a:cubicBezTo>
                    <a:cubicBezTo>
                      <a:pt x="487428" y="183467"/>
                      <a:pt x="487428" y="182750"/>
                      <a:pt x="487428" y="182750"/>
                    </a:cubicBezTo>
                    <a:cubicBezTo>
                      <a:pt x="483848" y="175583"/>
                      <a:pt x="481700" y="167700"/>
                      <a:pt x="480268" y="160533"/>
                    </a:cubicBezTo>
                    <a:cubicBezTo>
                      <a:pt x="480268" y="160533"/>
                      <a:pt x="480268" y="160533"/>
                      <a:pt x="470959" y="154800"/>
                    </a:cubicBezTo>
                    <a:cubicBezTo>
                      <a:pt x="468811" y="153367"/>
                      <a:pt x="465231" y="151217"/>
                      <a:pt x="460219" y="149067"/>
                    </a:cubicBezTo>
                    <a:cubicBezTo>
                      <a:pt x="458787" y="128283"/>
                      <a:pt x="461651" y="108217"/>
                      <a:pt x="468095" y="89583"/>
                    </a:cubicBezTo>
                    <a:cubicBezTo>
                      <a:pt x="468095" y="89583"/>
                      <a:pt x="468095" y="89583"/>
                      <a:pt x="490292" y="82417"/>
                    </a:cubicBezTo>
                    <a:cubicBezTo>
                      <a:pt x="496736" y="68800"/>
                      <a:pt x="506044" y="58050"/>
                      <a:pt x="517500" y="47300"/>
                    </a:cubicBezTo>
                    <a:cubicBezTo>
                      <a:pt x="517500" y="47300"/>
                      <a:pt x="517500" y="47300"/>
                      <a:pt x="517500" y="23650"/>
                    </a:cubicBezTo>
                    <a:cubicBezTo>
                      <a:pt x="525376" y="17917"/>
                      <a:pt x="533969" y="12900"/>
                      <a:pt x="543277" y="9317"/>
                    </a:cubicBezTo>
                    <a:cubicBezTo>
                      <a:pt x="552585" y="5017"/>
                      <a:pt x="562609" y="2150"/>
                      <a:pt x="571201" y="0"/>
                    </a:cubicBezTo>
                    <a:close/>
                  </a:path>
                </a:pathLst>
              </a:custGeom>
              <a:solidFill>
                <a:schemeClr val="bg2">
                  <a:lumMod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43840" tIns="121920" rIns="243840" bIns="121920" numCol="1" anchor="t" anchorCtr="0" compatLnSpc="1">
                <a:prstTxWarp prst="textNoShape">
                  <a:avLst/>
                </a:prstTxWarp>
                <a:no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endParaRPr>
              </a:p>
            </p:txBody>
          </p:sp>
        </p:grpSp>
      </p:grpSp>
      <p:sp>
        <p:nvSpPr>
          <p:cNvPr id="71" name="Freeform 15">
            <a:extLst>
              <a:ext uri="{FF2B5EF4-FFF2-40B4-BE49-F238E27FC236}">
                <a16:creationId xmlns:a16="http://schemas.microsoft.com/office/drawing/2014/main" id="{30FEEAB9-0F2F-406D-BB99-4DF55317A14F}"/>
              </a:ext>
            </a:extLst>
          </p:cNvPr>
          <p:cNvSpPr>
            <a:spLocks/>
          </p:cNvSpPr>
          <p:nvPr/>
        </p:nvSpPr>
        <p:spPr bwMode="auto">
          <a:xfrm>
            <a:off x="19098380" y="8359539"/>
            <a:ext cx="1493129" cy="1435165"/>
          </a:xfrm>
          <a:custGeom>
            <a:avLst/>
            <a:gdLst>
              <a:gd name="connsiteX0" fmla="*/ 1027597 w 1130273"/>
              <a:gd name="connsiteY0" fmla="*/ 397809 h 1197909"/>
              <a:gd name="connsiteX1" fmla="*/ 1035461 w 1130273"/>
              <a:gd name="connsiteY1" fmla="*/ 449198 h 1197909"/>
              <a:gd name="connsiteX2" fmla="*/ 1036891 w 1130273"/>
              <a:gd name="connsiteY2" fmla="*/ 491309 h 1197909"/>
              <a:gd name="connsiteX3" fmla="*/ 1042610 w 1130273"/>
              <a:gd name="connsiteY3" fmla="*/ 559828 h 1197909"/>
              <a:gd name="connsiteX4" fmla="*/ 1089791 w 1130273"/>
              <a:gd name="connsiteY4" fmla="*/ 635484 h 1197909"/>
              <a:gd name="connsiteX5" fmla="*/ 1128394 w 1130273"/>
              <a:gd name="connsiteY5" fmla="*/ 716136 h 1197909"/>
              <a:gd name="connsiteX6" fmla="*/ 1028312 w 1130273"/>
              <a:gd name="connsiteY6" fmla="*/ 758960 h 1197909"/>
              <a:gd name="connsiteX7" fmla="*/ 1031172 w 1130273"/>
              <a:gd name="connsiteY7" fmla="*/ 841040 h 1197909"/>
              <a:gd name="connsiteX8" fmla="*/ 1009011 w 1130273"/>
              <a:gd name="connsiteY8" fmla="*/ 973082 h 1197909"/>
              <a:gd name="connsiteX9" fmla="*/ 882479 w 1130273"/>
              <a:gd name="connsiteY9" fmla="*/ 995921 h 1197909"/>
              <a:gd name="connsiteX10" fmla="*/ 800984 w 1130273"/>
              <a:gd name="connsiteY10" fmla="*/ 991639 h 1197909"/>
              <a:gd name="connsiteX11" fmla="*/ 800984 w 1130273"/>
              <a:gd name="connsiteY11" fmla="*/ 1181493 h 1197909"/>
              <a:gd name="connsiteX12" fmla="*/ 786687 w 1130273"/>
              <a:gd name="connsiteY12" fmla="*/ 1197195 h 1197909"/>
              <a:gd name="connsiteX13" fmla="*/ 755947 w 1130273"/>
              <a:gd name="connsiteY13" fmla="*/ 1197909 h 1197909"/>
              <a:gd name="connsiteX14" fmla="*/ 453558 w 1130273"/>
              <a:gd name="connsiteY14" fmla="*/ 1133673 h 1197909"/>
              <a:gd name="connsiteX15" fmla="*/ 446409 w 1130273"/>
              <a:gd name="connsiteY15" fmla="*/ 1120825 h 1197909"/>
              <a:gd name="connsiteX16" fmla="*/ 446409 w 1130273"/>
              <a:gd name="connsiteY16" fmla="*/ 911700 h 1197909"/>
              <a:gd name="connsiteX17" fmla="*/ 477863 w 1130273"/>
              <a:gd name="connsiteY17" fmla="*/ 932399 h 1197909"/>
              <a:gd name="connsiteX18" fmla="*/ 477863 w 1130273"/>
              <a:gd name="connsiteY18" fmla="*/ 1111547 h 1197909"/>
              <a:gd name="connsiteX19" fmla="*/ 769530 w 1130273"/>
              <a:gd name="connsiteY19" fmla="*/ 1166505 h 1197909"/>
              <a:gd name="connsiteX20" fmla="*/ 769530 w 1130273"/>
              <a:gd name="connsiteY20" fmla="*/ 973796 h 1197909"/>
              <a:gd name="connsiteX21" fmla="*/ 776678 w 1130273"/>
              <a:gd name="connsiteY21" fmla="*/ 960948 h 1197909"/>
              <a:gd name="connsiteX22" fmla="*/ 789546 w 1130273"/>
              <a:gd name="connsiteY22" fmla="*/ 958807 h 1197909"/>
              <a:gd name="connsiteX23" fmla="*/ 886768 w 1130273"/>
              <a:gd name="connsiteY23" fmla="*/ 964517 h 1197909"/>
              <a:gd name="connsiteX24" fmla="*/ 986135 w 1130273"/>
              <a:gd name="connsiteY24" fmla="*/ 951670 h 1197909"/>
              <a:gd name="connsiteX25" fmla="*/ 999717 w 1130273"/>
              <a:gd name="connsiteY25" fmla="*/ 841754 h 1197909"/>
              <a:gd name="connsiteX26" fmla="*/ 995428 w 1130273"/>
              <a:gd name="connsiteY26" fmla="*/ 743258 h 1197909"/>
              <a:gd name="connsiteX27" fmla="*/ 1000432 w 1130273"/>
              <a:gd name="connsiteY27" fmla="*/ 731125 h 1197909"/>
              <a:gd name="connsiteX28" fmla="*/ 1013300 w 1130273"/>
              <a:gd name="connsiteY28" fmla="*/ 726842 h 1197909"/>
              <a:gd name="connsiteX29" fmla="*/ 1098369 w 1130273"/>
              <a:gd name="connsiteY29" fmla="*/ 704716 h 1197909"/>
              <a:gd name="connsiteX30" fmla="*/ 1067630 w 1130273"/>
              <a:gd name="connsiteY30" fmla="*/ 657610 h 1197909"/>
              <a:gd name="connsiteX31" fmla="*/ 1013300 w 1130273"/>
              <a:gd name="connsiteY31" fmla="*/ 571961 h 1197909"/>
              <a:gd name="connsiteX32" fmla="*/ 1006151 w 1130273"/>
              <a:gd name="connsiteY32" fmla="*/ 492023 h 1197909"/>
              <a:gd name="connsiteX33" fmla="*/ 1004007 w 1130273"/>
              <a:gd name="connsiteY33" fmla="*/ 452053 h 1197909"/>
              <a:gd name="connsiteX34" fmla="*/ 1000432 w 1130273"/>
              <a:gd name="connsiteY34" fmla="*/ 425645 h 1197909"/>
              <a:gd name="connsiteX35" fmla="*/ 1027597 w 1130273"/>
              <a:gd name="connsiteY35" fmla="*/ 397809 h 1197909"/>
              <a:gd name="connsiteX36" fmla="*/ 387089 w 1130273"/>
              <a:gd name="connsiteY36" fmla="*/ 126346 h 1197909"/>
              <a:gd name="connsiteX37" fmla="*/ 409254 w 1130273"/>
              <a:gd name="connsiteY37" fmla="*/ 261915 h 1197909"/>
              <a:gd name="connsiteX38" fmla="*/ 324168 w 1130273"/>
              <a:gd name="connsiteY38" fmla="*/ 394631 h 1197909"/>
              <a:gd name="connsiteX39" fmla="*/ 206907 w 1130273"/>
              <a:gd name="connsiteY39" fmla="*/ 431020 h 1197909"/>
              <a:gd name="connsiteX40" fmla="*/ 169727 w 1130273"/>
              <a:gd name="connsiteY40" fmla="*/ 428166 h 1197909"/>
              <a:gd name="connsiteX41" fmla="*/ 93937 w 1130273"/>
              <a:gd name="connsiteY41" fmla="*/ 397485 h 1197909"/>
              <a:gd name="connsiteX42" fmla="*/ 99657 w 1130273"/>
              <a:gd name="connsiteY42" fmla="*/ 440296 h 1197909"/>
              <a:gd name="connsiteX43" fmla="*/ 86786 w 1130273"/>
              <a:gd name="connsiteY43" fmla="*/ 458134 h 1197909"/>
              <a:gd name="connsiteX44" fmla="*/ 85174 w 1130273"/>
              <a:gd name="connsiteY44" fmla="*/ 458134 h 1197909"/>
              <a:gd name="connsiteX45" fmla="*/ 84641 w 1130273"/>
              <a:gd name="connsiteY45" fmla="*/ 458134 h 1197909"/>
              <a:gd name="connsiteX46" fmla="*/ 83030 w 1130273"/>
              <a:gd name="connsiteY46" fmla="*/ 458134 h 1197909"/>
              <a:gd name="connsiteX47" fmla="*/ 67314 w 1130273"/>
              <a:gd name="connsiteY47" fmla="*/ 444518 h 1197909"/>
              <a:gd name="connsiteX48" fmla="*/ 56598 w 1130273"/>
              <a:gd name="connsiteY48" fmla="*/ 362820 h 1197909"/>
              <a:gd name="connsiteX49" fmla="*/ 59456 w 1130273"/>
              <a:gd name="connsiteY49" fmla="*/ 351354 h 1197909"/>
              <a:gd name="connsiteX50" fmla="*/ 69457 w 1130273"/>
              <a:gd name="connsiteY50" fmla="*/ 344904 h 1197909"/>
              <a:gd name="connsiteX51" fmla="*/ 150896 w 1130273"/>
              <a:gd name="connsiteY51" fmla="*/ 334154 h 1197909"/>
              <a:gd name="connsiteX52" fmla="*/ 162505 w 1130273"/>
              <a:gd name="connsiteY52" fmla="*/ 337200 h 1197909"/>
              <a:gd name="connsiteX53" fmla="*/ 162697 w 1130273"/>
              <a:gd name="connsiteY53" fmla="*/ 337525 h 1197909"/>
              <a:gd name="connsiteX54" fmla="*/ 163471 w 1130273"/>
              <a:gd name="connsiteY54" fmla="*/ 337727 h 1197909"/>
              <a:gd name="connsiteX55" fmla="*/ 169727 w 1130273"/>
              <a:gd name="connsiteY55" fmla="*/ 348252 h 1197909"/>
              <a:gd name="connsiteX56" fmla="*/ 156142 w 1130273"/>
              <a:gd name="connsiteY56" fmla="*/ 366090 h 1197909"/>
              <a:gd name="connsiteX57" fmla="*/ 111812 w 1130273"/>
              <a:gd name="connsiteY57" fmla="*/ 371798 h 1197909"/>
              <a:gd name="connsiteX58" fmla="*/ 175447 w 1130273"/>
              <a:gd name="connsiteY58" fmla="*/ 396771 h 1197909"/>
              <a:gd name="connsiteX59" fmla="*/ 306293 w 1130273"/>
              <a:gd name="connsiteY59" fmla="*/ 368230 h 1197909"/>
              <a:gd name="connsiteX60" fmla="*/ 378509 w 1130273"/>
              <a:gd name="connsiteY60" fmla="*/ 256207 h 1197909"/>
              <a:gd name="connsiteX61" fmla="*/ 360634 w 1130273"/>
              <a:gd name="connsiteY61" fmla="*/ 143471 h 1197909"/>
              <a:gd name="connsiteX62" fmla="*/ 387089 w 1130273"/>
              <a:gd name="connsiteY62" fmla="*/ 126346 h 1197909"/>
              <a:gd name="connsiteX63" fmla="*/ 709211 w 1130273"/>
              <a:gd name="connsiteY63" fmla="*/ 107372 h 1197909"/>
              <a:gd name="connsiteX64" fmla="*/ 1040292 w 1130273"/>
              <a:gd name="connsiteY64" fmla="*/ 288736 h 1197909"/>
              <a:gd name="connsiteX65" fmla="*/ 1040292 w 1130273"/>
              <a:gd name="connsiteY65" fmla="*/ 294448 h 1197909"/>
              <a:gd name="connsiteX66" fmla="*/ 1001678 w 1130273"/>
              <a:gd name="connsiteY66" fmla="*/ 380131 h 1197909"/>
              <a:gd name="connsiteX67" fmla="*/ 763557 w 1130273"/>
              <a:gd name="connsiteY67" fmla="*/ 560067 h 1197909"/>
              <a:gd name="connsiteX68" fmla="*/ 757121 w 1130273"/>
              <a:gd name="connsiteY68" fmla="*/ 550070 h 1197909"/>
              <a:gd name="connsiteX69" fmla="*/ 802886 w 1130273"/>
              <a:gd name="connsiteY69" fmla="*/ 505800 h 1197909"/>
              <a:gd name="connsiteX70" fmla="*/ 509704 w 1130273"/>
              <a:gd name="connsiteY70" fmla="*/ 591484 h 1197909"/>
              <a:gd name="connsiteX71" fmla="*/ 502554 w 1130273"/>
              <a:gd name="connsiteY71" fmla="*/ 908513 h 1197909"/>
              <a:gd name="connsiteX72" fmla="*/ 254422 w 1130273"/>
              <a:gd name="connsiteY72" fmla="*/ 452962 h 1197909"/>
              <a:gd name="connsiteX73" fmla="*/ 338086 w 1130273"/>
              <a:gd name="connsiteY73" fmla="*/ 416547 h 1197909"/>
              <a:gd name="connsiteX74" fmla="*/ 434621 w 1130273"/>
              <a:gd name="connsiteY74" fmla="*/ 266601 h 1197909"/>
              <a:gd name="connsiteX75" fmla="*/ 431761 w 1130273"/>
              <a:gd name="connsiteY75" fmla="*/ 170207 h 1197909"/>
              <a:gd name="connsiteX76" fmla="*/ 709211 w 1130273"/>
              <a:gd name="connsiteY76" fmla="*/ 107372 h 1197909"/>
              <a:gd name="connsiteX77" fmla="*/ 336100 w 1130273"/>
              <a:gd name="connsiteY77" fmla="*/ 60 h 1197909"/>
              <a:gd name="connsiteX78" fmla="*/ 353994 w 1130273"/>
              <a:gd name="connsiteY78" fmla="*/ 13637 h 1197909"/>
              <a:gd name="connsiteX79" fmla="*/ 364730 w 1130273"/>
              <a:gd name="connsiteY79" fmla="*/ 95095 h 1197909"/>
              <a:gd name="connsiteX80" fmla="*/ 361867 w 1130273"/>
              <a:gd name="connsiteY80" fmla="*/ 106527 h 1197909"/>
              <a:gd name="connsiteX81" fmla="*/ 351847 w 1130273"/>
              <a:gd name="connsiteY81" fmla="*/ 112958 h 1197909"/>
              <a:gd name="connsiteX82" fmla="*/ 270251 w 1130273"/>
              <a:gd name="connsiteY82" fmla="*/ 123676 h 1197909"/>
              <a:gd name="connsiteX83" fmla="*/ 268104 w 1130273"/>
              <a:gd name="connsiteY83" fmla="*/ 123676 h 1197909"/>
              <a:gd name="connsiteX84" fmla="*/ 252358 w 1130273"/>
              <a:gd name="connsiteY84" fmla="*/ 110100 h 1197909"/>
              <a:gd name="connsiteX85" fmla="*/ 265957 w 1130273"/>
              <a:gd name="connsiteY85" fmla="*/ 92237 h 1197909"/>
              <a:gd name="connsiteX86" fmla="*/ 312481 w 1130273"/>
              <a:gd name="connsiteY86" fmla="*/ 86520 h 1197909"/>
              <a:gd name="connsiteX87" fmla="*/ 236611 w 1130273"/>
              <a:gd name="connsiteY87" fmla="*/ 52937 h 1197909"/>
              <a:gd name="connsiteX88" fmla="*/ 205834 w 1130273"/>
              <a:gd name="connsiteY88" fmla="*/ 50078 h 1197909"/>
              <a:gd name="connsiteX89" fmla="*/ 107060 w 1130273"/>
              <a:gd name="connsiteY89" fmla="*/ 81518 h 1197909"/>
              <a:gd name="connsiteX90" fmla="*/ 34769 w 1130273"/>
              <a:gd name="connsiteY90" fmla="*/ 194417 h 1197909"/>
              <a:gd name="connsiteX91" fmla="*/ 57673 w 1130273"/>
              <a:gd name="connsiteY91" fmla="*/ 316603 h 1197909"/>
              <a:gd name="connsiteX92" fmla="*/ 35484 w 1130273"/>
              <a:gd name="connsiteY92" fmla="*/ 332323 h 1197909"/>
              <a:gd name="connsiteX93" fmla="*/ 32621 w 1130273"/>
              <a:gd name="connsiteY93" fmla="*/ 335896 h 1197909"/>
              <a:gd name="connsiteX94" fmla="*/ 3276 w 1130273"/>
              <a:gd name="connsiteY94" fmla="*/ 188700 h 1197909"/>
              <a:gd name="connsiteX95" fmla="*/ 88450 w 1130273"/>
              <a:gd name="connsiteY95" fmla="*/ 55795 h 1197909"/>
              <a:gd name="connsiteX96" fmla="*/ 242337 w 1130273"/>
              <a:gd name="connsiteY96" fmla="*/ 22211 h 1197909"/>
              <a:gd name="connsiteX97" fmla="*/ 328227 w 1130273"/>
              <a:gd name="connsiteY97" fmla="*/ 59368 h 1197909"/>
              <a:gd name="connsiteX98" fmla="*/ 323217 w 1130273"/>
              <a:gd name="connsiteY98" fmla="*/ 17924 h 1197909"/>
              <a:gd name="connsiteX99" fmla="*/ 336100 w 1130273"/>
              <a:gd name="connsiteY99" fmla="*/ 60 h 119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30273" h="1197909">
                <a:moveTo>
                  <a:pt x="1027597" y="397809"/>
                </a:moveTo>
                <a:cubicBezTo>
                  <a:pt x="1031172" y="415653"/>
                  <a:pt x="1034031" y="435637"/>
                  <a:pt x="1035461" y="449198"/>
                </a:cubicBezTo>
                <a:cubicBezTo>
                  <a:pt x="1036176" y="460618"/>
                  <a:pt x="1036891" y="475607"/>
                  <a:pt x="1036891" y="491309"/>
                </a:cubicBezTo>
                <a:cubicBezTo>
                  <a:pt x="1037605" y="516290"/>
                  <a:pt x="1039035" y="550549"/>
                  <a:pt x="1042610" y="559828"/>
                </a:cubicBezTo>
                <a:cubicBezTo>
                  <a:pt x="1051903" y="583381"/>
                  <a:pt x="1069060" y="614785"/>
                  <a:pt x="1089791" y="635484"/>
                </a:cubicBezTo>
                <a:cubicBezTo>
                  <a:pt x="1114811" y="659751"/>
                  <a:pt x="1136972" y="695438"/>
                  <a:pt x="1128394" y="716136"/>
                </a:cubicBezTo>
                <a:cubicBezTo>
                  <a:pt x="1122675" y="728983"/>
                  <a:pt x="1094080" y="760388"/>
                  <a:pt x="1028312" y="758960"/>
                </a:cubicBezTo>
                <a:cubicBezTo>
                  <a:pt x="1029742" y="778231"/>
                  <a:pt x="1031172" y="808922"/>
                  <a:pt x="1031172" y="841040"/>
                </a:cubicBezTo>
                <a:cubicBezTo>
                  <a:pt x="1031172" y="938109"/>
                  <a:pt x="1019019" y="962376"/>
                  <a:pt x="1009011" y="973082"/>
                </a:cubicBezTo>
                <a:cubicBezTo>
                  <a:pt x="999003" y="983074"/>
                  <a:pt x="975412" y="996635"/>
                  <a:pt x="882479" y="995921"/>
                </a:cubicBezTo>
                <a:cubicBezTo>
                  <a:pt x="857459" y="995208"/>
                  <a:pt x="823145" y="993780"/>
                  <a:pt x="800984" y="991639"/>
                </a:cubicBezTo>
                <a:cubicBezTo>
                  <a:pt x="800984" y="1181493"/>
                  <a:pt x="800984" y="1181493"/>
                  <a:pt x="800984" y="1181493"/>
                </a:cubicBezTo>
                <a:cubicBezTo>
                  <a:pt x="800984" y="1190058"/>
                  <a:pt x="794550" y="1197195"/>
                  <a:pt x="786687" y="1197195"/>
                </a:cubicBezTo>
                <a:cubicBezTo>
                  <a:pt x="784542" y="1197195"/>
                  <a:pt x="773104" y="1197909"/>
                  <a:pt x="755947" y="1197909"/>
                </a:cubicBezTo>
                <a:cubicBezTo>
                  <a:pt x="693039" y="1197909"/>
                  <a:pt x="547921" y="1191486"/>
                  <a:pt x="453558" y="1133673"/>
                </a:cubicBezTo>
                <a:cubicBezTo>
                  <a:pt x="449269" y="1131532"/>
                  <a:pt x="446409" y="1125822"/>
                  <a:pt x="446409" y="1120825"/>
                </a:cubicBezTo>
                <a:cubicBezTo>
                  <a:pt x="446409" y="911700"/>
                  <a:pt x="446409" y="911700"/>
                  <a:pt x="446409" y="911700"/>
                </a:cubicBezTo>
                <a:cubicBezTo>
                  <a:pt x="457847" y="920979"/>
                  <a:pt x="468570" y="928116"/>
                  <a:pt x="477863" y="932399"/>
                </a:cubicBezTo>
                <a:cubicBezTo>
                  <a:pt x="477863" y="1111547"/>
                  <a:pt x="477863" y="1111547"/>
                  <a:pt x="477863" y="1111547"/>
                </a:cubicBezTo>
                <a:cubicBezTo>
                  <a:pt x="572941" y="1164363"/>
                  <a:pt x="722348" y="1167218"/>
                  <a:pt x="769530" y="1166505"/>
                </a:cubicBezTo>
                <a:cubicBezTo>
                  <a:pt x="769530" y="973796"/>
                  <a:pt x="769530" y="973796"/>
                  <a:pt x="769530" y="973796"/>
                </a:cubicBezTo>
                <a:cubicBezTo>
                  <a:pt x="769530" y="968799"/>
                  <a:pt x="772389" y="963803"/>
                  <a:pt x="776678" y="960948"/>
                </a:cubicBezTo>
                <a:cubicBezTo>
                  <a:pt x="780968" y="958807"/>
                  <a:pt x="785257" y="958093"/>
                  <a:pt x="789546" y="958807"/>
                </a:cubicBezTo>
                <a:cubicBezTo>
                  <a:pt x="795980" y="960234"/>
                  <a:pt x="840302" y="963803"/>
                  <a:pt x="886768" y="964517"/>
                </a:cubicBezTo>
                <a:cubicBezTo>
                  <a:pt x="971123" y="964517"/>
                  <a:pt x="984705" y="952383"/>
                  <a:pt x="986135" y="951670"/>
                </a:cubicBezTo>
                <a:cubicBezTo>
                  <a:pt x="987565" y="950242"/>
                  <a:pt x="999717" y="935254"/>
                  <a:pt x="999717" y="841754"/>
                </a:cubicBezTo>
                <a:cubicBezTo>
                  <a:pt x="999717" y="791079"/>
                  <a:pt x="996143" y="743972"/>
                  <a:pt x="995428" y="743258"/>
                </a:cubicBezTo>
                <a:cubicBezTo>
                  <a:pt x="995428" y="738976"/>
                  <a:pt x="996858" y="733980"/>
                  <a:pt x="1000432" y="731125"/>
                </a:cubicBezTo>
                <a:cubicBezTo>
                  <a:pt x="1004007" y="727556"/>
                  <a:pt x="1008296" y="726128"/>
                  <a:pt x="1013300" y="726842"/>
                </a:cubicBezTo>
                <a:cubicBezTo>
                  <a:pt x="1069060" y="732552"/>
                  <a:pt x="1093365" y="712567"/>
                  <a:pt x="1098369" y="704716"/>
                </a:cubicBezTo>
                <a:cubicBezTo>
                  <a:pt x="1097654" y="698293"/>
                  <a:pt x="1089076" y="678308"/>
                  <a:pt x="1067630" y="657610"/>
                </a:cubicBezTo>
                <a:cubicBezTo>
                  <a:pt x="1037605" y="627633"/>
                  <a:pt x="1019019" y="584808"/>
                  <a:pt x="1013300" y="571961"/>
                </a:cubicBezTo>
                <a:cubicBezTo>
                  <a:pt x="1007581" y="558400"/>
                  <a:pt x="1006866" y="531278"/>
                  <a:pt x="1006151" y="492023"/>
                </a:cubicBezTo>
                <a:cubicBezTo>
                  <a:pt x="1005436" y="477034"/>
                  <a:pt x="1004722" y="462046"/>
                  <a:pt x="1004007" y="452053"/>
                </a:cubicBezTo>
                <a:cubicBezTo>
                  <a:pt x="1003292" y="444202"/>
                  <a:pt x="1001862" y="435637"/>
                  <a:pt x="1000432" y="425645"/>
                </a:cubicBezTo>
                <a:cubicBezTo>
                  <a:pt x="1010440" y="416366"/>
                  <a:pt x="1019734" y="407088"/>
                  <a:pt x="1027597" y="397809"/>
                </a:cubicBezTo>
                <a:close/>
                <a:moveTo>
                  <a:pt x="387089" y="126346"/>
                </a:moveTo>
                <a:cubicBezTo>
                  <a:pt x="409969" y="167730"/>
                  <a:pt x="417834" y="214823"/>
                  <a:pt x="409254" y="261915"/>
                </a:cubicBezTo>
                <a:cubicBezTo>
                  <a:pt x="399244" y="316143"/>
                  <a:pt x="369214" y="363236"/>
                  <a:pt x="324168" y="394631"/>
                </a:cubicBezTo>
                <a:cubicBezTo>
                  <a:pt x="289133" y="418890"/>
                  <a:pt x="248378" y="431020"/>
                  <a:pt x="206907" y="431020"/>
                </a:cubicBezTo>
                <a:cubicBezTo>
                  <a:pt x="194752" y="431020"/>
                  <a:pt x="181882" y="430307"/>
                  <a:pt x="169727" y="428166"/>
                </a:cubicBezTo>
                <a:cubicBezTo>
                  <a:pt x="141842" y="423172"/>
                  <a:pt x="116817" y="412469"/>
                  <a:pt x="93937" y="397485"/>
                </a:cubicBezTo>
                <a:cubicBezTo>
                  <a:pt x="93937" y="397485"/>
                  <a:pt x="93937" y="397485"/>
                  <a:pt x="99657" y="440296"/>
                </a:cubicBezTo>
                <a:cubicBezTo>
                  <a:pt x="101087" y="448858"/>
                  <a:pt x="95367" y="456707"/>
                  <a:pt x="86786" y="458134"/>
                </a:cubicBezTo>
                <a:lnTo>
                  <a:pt x="85174" y="458134"/>
                </a:lnTo>
                <a:lnTo>
                  <a:pt x="84641" y="458134"/>
                </a:lnTo>
                <a:lnTo>
                  <a:pt x="83030" y="458134"/>
                </a:lnTo>
                <a:cubicBezTo>
                  <a:pt x="75172" y="458134"/>
                  <a:pt x="68029" y="452401"/>
                  <a:pt x="67314" y="444518"/>
                </a:cubicBezTo>
                <a:cubicBezTo>
                  <a:pt x="56598" y="362820"/>
                  <a:pt x="56598" y="362820"/>
                  <a:pt x="56598" y="362820"/>
                </a:cubicBezTo>
                <a:cubicBezTo>
                  <a:pt x="55884" y="358520"/>
                  <a:pt x="56598" y="354220"/>
                  <a:pt x="59456" y="351354"/>
                </a:cubicBezTo>
                <a:cubicBezTo>
                  <a:pt x="61599" y="347771"/>
                  <a:pt x="65885" y="345621"/>
                  <a:pt x="69457" y="344904"/>
                </a:cubicBezTo>
                <a:cubicBezTo>
                  <a:pt x="150896" y="334154"/>
                  <a:pt x="150896" y="334154"/>
                  <a:pt x="150896" y="334154"/>
                </a:cubicBezTo>
                <a:cubicBezTo>
                  <a:pt x="155183" y="333438"/>
                  <a:pt x="159290" y="334692"/>
                  <a:pt x="162505" y="337200"/>
                </a:cubicBezTo>
                <a:lnTo>
                  <a:pt x="162697" y="337525"/>
                </a:lnTo>
                <a:lnTo>
                  <a:pt x="163471" y="337727"/>
                </a:lnTo>
                <a:cubicBezTo>
                  <a:pt x="166689" y="340225"/>
                  <a:pt x="169012" y="343971"/>
                  <a:pt x="169727" y="348252"/>
                </a:cubicBezTo>
                <a:cubicBezTo>
                  <a:pt x="171157" y="356814"/>
                  <a:pt x="164722" y="364663"/>
                  <a:pt x="156142" y="366090"/>
                </a:cubicBezTo>
                <a:cubicBezTo>
                  <a:pt x="156142" y="366090"/>
                  <a:pt x="156142" y="366090"/>
                  <a:pt x="111812" y="371798"/>
                </a:cubicBezTo>
                <a:cubicBezTo>
                  <a:pt x="130402" y="383928"/>
                  <a:pt x="151852" y="393204"/>
                  <a:pt x="175447" y="396771"/>
                </a:cubicBezTo>
                <a:cubicBezTo>
                  <a:pt x="221208" y="405333"/>
                  <a:pt x="267683" y="395344"/>
                  <a:pt x="306293" y="368230"/>
                </a:cubicBezTo>
                <a:cubicBezTo>
                  <a:pt x="344189" y="341830"/>
                  <a:pt x="369929" y="301873"/>
                  <a:pt x="378509" y="256207"/>
                </a:cubicBezTo>
                <a:cubicBezTo>
                  <a:pt x="384944" y="216963"/>
                  <a:pt x="379224" y="177720"/>
                  <a:pt x="360634" y="143471"/>
                </a:cubicBezTo>
                <a:cubicBezTo>
                  <a:pt x="371359" y="141330"/>
                  <a:pt x="380654" y="134908"/>
                  <a:pt x="387089" y="126346"/>
                </a:cubicBezTo>
                <a:close/>
                <a:moveTo>
                  <a:pt x="709211" y="107372"/>
                </a:moveTo>
                <a:cubicBezTo>
                  <a:pt x="954483" y="122367"/>
                  <a:pt x="1041722" y="234470"/>
                  <a:pt x="1040292" y="288736"/>
                </a:cubicBezTo>
                <a:cubicBezTo>
                  <a:pt x="1040292" y="294448"/>
                  <a:pt x="1040292" y="294448"/>
                  <a:pt x="1040292" y="294448"/>
                </a:cubicBezTo>
                <a:cubicBezTo>
                  <a:pt x="1038147" y="325865"/>
                  <a:pt x="1024560" y="353712"/>
                  <a:pt x="1001678" y="380131"/>
                </a:cubicBezTo>
                <a:cubicBezTo>
                  <a:pt x="966639" y="429399"/>
                  <a:pt x="835065" y="522937"/>
                  <a:pt x="763557" y="560067"/>
                </a:cubicBezTo>
                <a:cubicBezTo>
                  <a:pt x="757121" y="562923"/>
                  <a:pt x="751401" y="554354"/>
                  <a:pt x="757121" y="550070"/>
                </a:cubicBezTo>
                <a:cubicBezTo>
                  <a:pt x="779289" y="532934"/>
                  <a:pt x="793590" y="517939"/>
                  <a:pt x="802886" y="505800"/>
                </a:cubicBezTo>
                <a:cubicBezTo>
                  <a:pt x="661301" y="563637"/>
                  <a:pt x="509704" y="591484"/>
                  <a:pt x="509704" y="591484"/>
                </a:cubicBezTo>
                <a:cubicBezTo>
                  <a:pt x="382420" y="718581"/>
                  <a:pt x="541168" y="891376"/>
                  <a:pt x="502554" y="908513"/>
                </a:cubicBezTo>
                <a:cubicBezTo>
                  <a:pt x="480386" y="918509"/>
                  <a:pt x="233684" y="705729"/>
                  <a:pt x="254422" y="452962"/>
                </a:cubicBezTo>
                <a:cubicBezTo>
                  <a:pt x="284455" y="446536"/>
                  <a:pt x="313058" y="433684"/>
                  <a:pt x="338086" y="416547"/>
                </a:cubicBezTo>
                <a:cubicBezTo>
                  <a:pt x="389571" y="380845"/>
                  <a:pt x="423895" y="327293"/>
                  <a:pt x="434621" y="266601"/>
                </a:cubicBezTo>
                <a:cubicBezTo>
                  <a:pt x="440342" y="233755"/>
                  <a:pt x="439627" y="200910"/>
                  <a:pt x="431761" y="170207"/>
                </a:cubicBezTo>
                <a:cubicBezTo>
                  <a:pt x="502554" y="127365"/>
                  <a:pt x="594799" y="100946"/>
                  <a:pt x="709211" y="107372"/>
                </a:cubicBezTo>
                <a:close/>
                <a:moveTo>
                  <a:pt x="336100" y="60"/>
                </a:moveTo>
                <a:cubicBezTo>
                  <a:pt x="344689" y="-654"/>
                  <a:pt x="353278" y="5062"/>
                  <a:pt x="353994" y="13637"/>
                </a:cubicBezTo>
                <a:cubicBezTo>
                  <a:pt x="353994" y="13637"/>
                  <a:pt x="353994" y="13637"/>
                  <a:pt x="364730" y="95095"/>
                </a:cubicBezTo>
                <a:cubicBezTo>
                  <a:pt x="365446" y="99382"/>
                  <a:pt x="364730" y="103669"/>
                  <a:pt x="361867" y="106527"/>
                </a:cubicBezTo>
                <a:cubicBezTo>
                  <a:pt x="359720" y="110100"/>
                  <a:pt x="355426" y="112244"/>
                  <a:pt x="351847" y="112958"/>
                </a:cubicBezTo>
                <a:cubicBezTo>
                  <a:pt x="351847" y="112958"/>
                  <a:pt x="351847" y="112958"/>
                  <a:pt x="270251" y="123676"/>
                </a:cubicBezTo>
                <a:cubicBezTo>
                  <a:pt x="269536" y="123676"/>
                  <a:pt x="268820" y="123676"/>
                  <a:pt x="268104" y="123676"/>
                </a:cubicBezTo>
                <a:cubicBezTo>
                  <a:pt x="260231" y="123676"/>
                  <a:pt x="253073" y="117960"/>
                  <a:pt x="252358" y="110100"/>
                </a:cubicBezTo>
                <a:cubicBezTo>
                  <a:pt x="250926" y="101526"/>
                  <a:pt x="257368" y="93666"/>
                  <a:pt x="265957" y="92237"/>
                </a:cubicBezTo>
                <a:cubicBezTo>
                  <a:pt x="265957" y="92237"/>
                  <a:pt x="265957" y="92237"/>
                  <a:pt x="312481" y="86520"/>
                </a:cubicBezTo>
                <a:cubicBezTo>
                  <a:pt x="290292" y="69371"/>
                  <a:pt x="264525" y="57938"/>
                  <a:pt x="236611" y="52937"/>
                </a:cubicBezTo>
                <a:cubicBezTo>
                  <a:pt x="226590" y="51508"/>
                  <a:pt x="215854" y="50078"/>
                  <a:pt x="205834" y="50078"/>
                </a:cubicBezTo>
                <a:cubicBezTo>
                  <a:pt x="170046" y="50078"/>
                  <a:pt x="135690" y="60797"/>
                  <a:pt x="107060" y="81518"/>
                </a:cubicBezTo>
                <a:cubicBezTo>
                  <a:pt x="68409" y="107956"/>
                  <a:pt x="42642" y="147971"/>
                  <a:pt x="34769" y="194417"/>
                </a:cubicBezTo>
                <a:cubicBezTo>
                  <a:pt x="26895" y="236575"/>
                  <a:pt x="34769" y="279447"/>
                  <a:pt x="57673" y="316603"/>
                </a:cubicBezTo>
                <a:cubicBezTo>
                  <a:pt x="49084" y="319462"/>
                  <a:pt x="41210" y="325178"/>
                  <a:pt x="35484" y="332323"/>
                </a:cubicBezTo>
                <a:cubicBezTo>
                  <a:pt x="34769" y="333753"/>
                  <a:pt x="33337" y="335182"/>
                  <a:pt x="32621" y="335896"/>
                </a:cubicBezTo>
                <a:cubicBezTo>
                  <a:pt x="4707" y="292309"/>
                  <a:pt x="-6029" y="240147"/>
                  <a:pt x="3276" y="188700"/>
                </a:cubicBezTo>
                <a:cubicBezTo>
                  <a:pt x="13296" y="134395"/>
                  <a:pt x="43358" y="87235"/>
                  <a:pt x="88450" y="55795"/>
                </a:cubicBezTo>
                <a:cubicBezTo>
                  <a:pt x="133543" y="24355"/>
                  <a:pt x="187940" y="12208"/>
                  <a:pt x="242337" y="22211"/>
                </a:cubicBezTo>
                <a:cubicBezTo>
                  <a:pt x="273830" y="27928"/>
                  <a:pt x="303176" y="40789"/>
                  <a:pt x="328227" y="59368"/>
                </a:cubicBezTo>
                <a:cubicBezTo>
                  <a:pt x="328227" y="59368"/>
                  <a:pt x="328227" y="59368"/>
                  <a:pt x="323217" y="17924"/>
                </a:cubicBezTo>
                <a:cubicBezTo>
                  <a:pt x="321785" y="9349"/>
                  <a:pt x="327511" y="1490"/>
                  <a:pt x="336100" y="60"/>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endParaRPr>
          </a:p>
        </p:txBody>
      </p:sp>
      <p:cxnSp>
        <p:nvCxnSpPr>
          <p:cNvPr id="72" name="Straight Connector 71">
            <a:extLst>
              <a:ext uri="{FF2B5EF4-FFF2-40B4-BE49-F238E27FC236}">
                <a16:creationId xmlns:a16="http://schemas.microsoft.com/office/drawing/2014/main" id="{BDD66CEB-14F9-2EC4-AFB7-BA9F874E8C5E}"/>
              </a:ext>
            </a:extLst>
          </p:cNvPr>
          <p:cNvCxnSpPr/>
          <p:nvPr/>
        </p:nvCxnSpPr>
        <p:spPr>
          <a:xfrm>
            <a:off x="20010195" y="10401804"/>
            <a:ext cx="3501506" cy="0"/>
          </a:xfrm>
          <a:prstGeom prst="line">
            <a:avLst/>
          </a:prstGeom>
          <a:ln w="9525" cap="flat" cmpd="sng" algn="ctr">
            <a:solidFill>
              <a:srgbClr val="4589FF"/>
            </a:solidFill>
            <a:prstDash val="solid"/>
            <a:round/>
            <a:headEnd type="none" w="med" len="med"/>
            <a:tailEnd type="none" w="med" len="med"/>
          </a:ln>
        </p:spPr>
      </p:cxnSp>
      <p:sp>
        <p:nvSpPr>
          <p:cNvPr id="73" name="Rectangle 72">
            <a:extLst>
              <a:ext uri="{FF2B5EF4-FFF2-40B4-BE49-F238E27FC236}">
                <a16:creationId xmlns:a16="http://schemas.microsoft.com/office/drawing/2014/main" id="{1E50A2B5-0B0C-2874-A940-96640EBE0D78}"/>
              </a:ext>
            </a:extLst>
          </p:cNvPr>
          <p:cNvSpPr/>
          <p:nvPr/>
        </p:nvSpPr>
        <p:spPr>
          <a:xfrm>
            <a:off x="19941584" y="9876919"/>
            <a:ext cx="3501506" cy="55426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 uri="{91240B29-F687-4F45-9708-019B960494DF}">
              <a14:hiddenLine xmlns:a14="http://schemas.microsoft.com/office/drawing/2010/main" w="9525" cap="rnd" cmpd="sng" algn="ctr">
                <a:solidFill>
                  <a:srgbClr val="4A6C9C"/>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Offering Management</a:t>
            </a:r>
          </a:p>
        </p:txBody>
      </p:sp>
      <p:sp>
        <p:nvSpPr>
          <p:cNvPr id="75" name="Rectangle 74">
            <a:extLst>
              <a:ext uri="{FF2B5EF4-FFF2-40B4-BE49-F238E27FC236}">
                <a16:creationId xmlns:a16="http://schemas.microsoft.com/office/drawing/2014/main" id="{090467C3-55E4-D8CF-F8C5-F5B1CBC0331F}"/>
              </a:ext>
            </a:extLst>
          </p:cNvPr>
          <p:cNvSpPr/>
          <p:nvPr/>
        </p:nvSpPr>
        <p:spPr>
          <a:xfrm>
            <a:off x="19417392" y="3350348"/>
            <a:ext cx="4771618" cy="1121402"/>
          </a:xfrm>
          <a:prstGeom prst="rect">
            <a:avLst/>
          </a:prstGeom>
          <a:solidFill>
            <a:schemeClr val="bg1">
              <a:lumMod val="95000"/>
            </a:schemeClr>
          </a:solidFill>
          <a:ln w="63500" cap="rnd" cmpd="sng" algn="ctr">
            <a:solidFill>
              <a:schemeClr val="bg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Arial" panose="020B0604020202020204" pitchFamily="34" charset="0"/>
                <a:sym typeface="Helvetica Neue"/>
              </a:rPr>
              <a:t>CONTINUOUS  SUPPORT &amp; CO-INNOVATION</a:t>
            </a:r>
          </a:p>
        </p:txBody>
      </p:sp>
      <p:sp>
        <p:nvSpPr>
          <p:cNvPr id="76" name="Rounded Rectangle 75">
            <a:extLst>
              <a:ext uri="{FF2B5EF4-FFF2-40B4-BE49-F238E27FC236}">
                <a16:creationId xmlns:a16="http://schemas.microsoft.com/office/drawing/2014/main" id="{EEB91064-0F7E-031C-96F5-BAA569D524B0}"/>
              </a:ext>
            </a:extLst>
          </p:cNvPr>
          <p:cNvSpPr/>
          <p:nvPr/>
        </p:nvSpPr>
        <p:spPr bwMode="auto">
          <a:xfrm>
            <a:off x="19417392" y="4560361"/>
            <a:ext cx="4885916" cy="3072733"/>
          </a:xfrm>
          <a:prstGeom prst="roundRect">
            <a:avLst/>
          </a:prstGeom>
          <a:solidFill>
            <a:schemeClr val="tx1">
              <a:lumMod val="75000"/>
            </a:schemeClr>
          </a:solidFill>
          <a:ln w="3810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rPr>
              <a:t>Outcomes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rPr>
              <a:t>Reporting &amp; measurement of success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rPr>
              <a:t>Demonstration of value out of IBM Cloud Pak offerings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rPr>
              <a:t>Identification of new use cases enabling s                  s</a:t>
            </a:r>
            <a:r>
              <a:rPr kumimoji="0" lang="en-US" sz="2400" b="0" i="0" u="none" strike="noStrike" kern="1200" cap="none" spc="0" normalizeH="0" baseline="0" noProof="0" dirty="0" err="1">
                <a:ln>
                  <a:noFill/>
                </a:ln>
                <a:solidFill>
                  <a:srgbClr val="FFFFFF"/>
                </a:solidFill>
                <a:effectLst/>
                <a:uLnTx/>
                <a:uFillTx/>
                <a:latin typeface="IBM Plex Sans" charset="0"/>
                <a:ea typeface="IBM Plex Sans" charset="0"/>
                <a:cs typeface="IBM Plex Sans" charset="0"/>
                <a:sym typeface="Helvetica Neue"/>
              </a:rPr>
              <a:t>trategic</a:t>
            </a:r>
            <a:r>
              <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rPr>
              <a:t> initiatives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sp>
        <p:nvSpPr>
          <p:cNvPr id="79" name="Rectangle 78">
            <a:extLst>
              <a:ext uri="{FF2B5EF4-FFF2-40B4-BE49-F238E27FC236}">
                <a16:creationId xmlns:a16="http://schemas.microsoft.com/office/drawing/2014/main" id="{9DF4C3CB-1A0B-37C8-4374-87583E51270B}"/>
              </a:ext>
            </a:extLst>
          </p:cNvPr>
          <p:cNvSpPr/>
          <p:nvPr/>
        </p:nvSpPr>
        <p:spPr>
          <a:xfrm>
            <a:off x="7295325" y="12130969"/>
            <a:ext cx="4632597" cy="448398"/>
          </a:xfrm>
          <a:prstGeom prst="rect">
            <a:avLst/>
          </a:prstGeom>
          <a:solidFill>
            <a:schemeClr val="bg2">
              <a:lumMod val="10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59AFA"/>
                </a:solidFill>
                <a:effectLst/>
                <a:uLnTx/>
                <a:uFillTx/>
                <a:latin typeface="IBM Plex Sans" panose="020B0503050203000203" pitchFamily="34" charset="0"/>
                <a:ea typeface="Helvetica Neue"/>
                <a:cs typeface="Helvetica Neue"/>
                <a:sym typeface="Helvetica Neue"/>
              </a:rPr>
              <a:t>IBM Best Practices</a:t>
            </a:r>
          </a:p>
        </p:txBody>
      </p:sp>
      <p:pic>
        <p:nvPicPr>
          <p:cNvPr id="80" name="Picture 79">
            <a:extLst>
              <a:ext uri="{FF2B5EF4-FFF2-40B4-BE49-F238E27FC236}">
                <a16:creationId xmlns:a16="http://schemas.microsoft.com/office/drawing/2014/main" id="{4DD3F7E2-00FE-3E52-33E3-935773B06CD9}"/>
              </a:ext>
            </a:extLst>
          </p:cNvPr>
          <p:cNvPicPr>
            <a:picLocks noChangeAspect="1"/>
          </p:cNvPicPr>
          <p:nvPr/>
        </p:nvPicPr>
        <p:blipFill>
          <a:blip r:embed="rId12"/>
          <a:stretch>
            <a:fillRect/>
          </a:stretch>
        </p:blipFill>
        <p:spPr>
          <a:xfrm>
            <a:off x="5412031" y="9322499"/>
            <a:ext cx="2514438" cy="623117"/>
          </a:xfrm>
          <a:prstGeom prst="rect">
            <a:avLst/>
          </a:prstGeom>
        </p:spPr>
      </p:pic>
      <p:grpSp>
        <p:nvGrpSpPr>
          <p:cNvPr id="81" name="Group 80">
            <a:extLst>
              <a:ext uri="{FF2B5EF4-FFF2-40B4-BE49-F238E27FC236}">
                <a16:creationId xmlns:a16="http://schemas.microsoft.com/office/drawing/2014/main" id="{CD5F5B94-E07C-4753-7D3C-8CF766778473}"/>
              </a:ext>
            </a:extLst>
          </p:cNvPr>
          <p:cNvGrpSpPr/>
          <p:nvPr/>
        </p:nvGrpSpPr>
        <p:grpSpPr>
          <a:xfrm>
            <a:off x="326089" y="1677132"/>
            <a:ext cx="18611243" cy="6087760"/>
            <a:chOff x="326089" y="2225772"/>
            <a:chExt cx="18611243" cy="6087760"/>
          </a:xfrm>
        </p:grpSpPr>
        <p:grpSp>
          <p:nvGrpSpPr>
            <p:cNvPr id="82" name="Group 81">
              <a:extLst>
                <a:ext uri="{FF2B5EF4-FFF2-40B4-BE49-F238E27FC236}">
                  <a16:creationId xmlns:a16="http://schemas.microsoft.com/office/drawing/2014/main" id="{E04A97E5-2A31-54E3-6856-D0DAE1450604}"/>
                </a:ext>
              </a:extLst>
            </p:cNvPr>
            <p:cNvGrpSpPr/>
            <p:nvPr/>
          </p:nvGrpSpPr>
          <p:grpSpPr>
            <a:xfrm>
              <a:off x="326089" y="2844282"/>
              <a:ext cx="4669295" cy="5469250"/>
              <a:chOff x="353538" y="2844282"/>
              <a:chExt cx="4280684" cy="4843624"/>
            </a:xfrm>
          </p:grpSpPr>
          <p:sp>
            <p:nvSpPr>
              <p:cNvPr id="102" name="Rounded Rectangle 101">
                <a:extLst>
                  <a:ext uri="{FF2B5EF4-FFF2-40B4-BE49-F238E27FC236}">
                    <a16:creationId xmlns:a16="http://schemas.microsoft.com/office/drawing/2014/main" id="{57F38666-9096-F158-E761-EB1D23AA8545}"/>
                  </a:ext>
                </a:extLst>
              </p:cNvPr>
              <p:cNvSpPr/>
              <p:nvPr/>
            </p:nvSpPr>
            <p:spPr bwMode="auto">
              <a:xfrm>
                <a:off x="353538" y="4656556"/>
                <a:ext cx="4228124" cy="3031350"/>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Outcomes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Understanding of your pain points/ challenges and business objectives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List of use cases and prioritization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Definition of success criteria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sp>
            <p:nvSpPr>
              <p:cNvPr id="103" name="Rectangle 102">
                <a:extLst>
                  <a:ext uri="{FF2B5EF4-FFF2-40B4-BE49-F238E27FC236}">
                    <a16:creationId xmlns:a16="http://schemas.microsoft.com/office/drawing/2014/main" id="{C3ED0D53-6FA8-4053-8BD4-8AED29BFB4CC}"/>
                  </a:ext>
                </a:extLst>
              </p:cNvPr>
              <p:cNvSpPr/>
              <p:nvPr/>
            </p:nvSpPr>
            <p:spPr>
              <a:xfrm>
                <a:off x="383475" y="2844282"/>
                <a:ext cx="4250747" cy="998925"/>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ONBOARD</a:t>
                </a:r>
              </a:p>
            </p:txBody>
          </p:sp>
          <p:cxnSp>
            <p:nvCxnSpPr>
              <p:cNvPr id="104" name="Straight Connector 103">
                <a:extLst>
                  <a:ext uri="{FF2B5EF4-FFF2-40B4-BE49-F238E27FC236}">
                    <a16:creationId xmlns:a16="http://schemas.microsoft.com/office/drawing/2014/main" id="{CA4A7986-0977-8BC9-8E58-E15DB7AB3C63}"/>
                  </a:ext>
                </a:extLst>
              </p:cNvPr>
              <p:cNvCxnSpPr>
                <a:cxnSpLocks/>
              </p:cNvCxnSpPr>
              <p:nvPr/>
            </p:nvCxnSpPr>
            <p:spPr bwMode="auto">
              <a:xfrm>
                <a:off x="2470414" y="3856853"/>
                <a:ext cx="0" cy="738968"/>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3" name="Group 82">
              <a:extLst>
                <a:ext uri="{FF2B5EF4-FFF2-40B4-BE49-F238E27FC236}">
                  <a16:creationId xmlns:a16="http://schemas.microsoft.com/office/drawing/2014/main" id="{7BF8C52B-7586-67A2-E49A-15DF3BCF45CF}"/>
                </a:ext>
              </a:extLst>
            </p:cNvPr>
            <p:cNvGrpSpPr/>
            <p:nvPr/>
          </p:nvGrpSpPr>
          <p:grpSpPr>
            <a:xfrm>
              <a:off x="388620" y="2225772"/>
              <a:ext cx="18548712" cy="5200926"/>
              <a:chOff x="388620" y="2225772"/>
              <a:chExt cx="18548712" cy="5200926"/>
            </a:xfrm>
          </p:grpSpPr>
          <p:sp>
            <p:nvSpPr>
              <p:cNvPr id="84" name="Right Arrow 83">
                <a:extLst>
                  <a:ext uri="{FF2B5EF4-FFF2-40B4-BE49-F238E27FC236}">
                    <a16:creationId xmlns:a16="http://schemas.microsoft.com/office/drawing/2014/main" id="{73F1E1B7-474D-E124-002C-3764A50B0B3F}"/>
                  </a:ext>
                </a:extLst>
              </p:cNvPr>
              <p:cNvSpPr/>
              <p:nvPr/>
            </p:nvSpPr>
            <p:spPr bwMode="auto">
              <a:xfrm>
                <a:off x="388620" y="2225772"/>
                <a:ext cx="18548712" cy="605320"/>
              </a:xfrm>
              <a:prstGeom prst="rightArrow">
                <a:avLst/>
              </a:prstGeom>
              <a:solidFill>
                <a:srgbClr val="0070C0"/>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grpSp>
            <p:nvGrpSpPr>
              <p:cNvPr id="85" name="Group 84">
                <a:extLst>
                  <a:ext uri="{FF2B5EF4-FFF2-40B4-BE49-F238E27FC236}">
                    <a16:creationId xmlns:a16="http://schemas.microsoft.com/office/drawing/2014/main" id="{F0ADC912-DB6D-7E5B-D5D0-2CF561BE9908}"/>
                  </a:ext>
                </a:extLst>
              </p:cNvPr>
              <p:cNvGrpSpPr/>
              <p:nvPr/>
            </p:nvGrpSpPr>
            <p:grpSpPr>
              <a:xfrm>
                <a:off x="5163016" y="2854588"/>
                <a:ext cx="4319090" cy="4572110"/>
                <a:chOff x="655919" y="2844282"/>
                <a:chExt cx="4319090" cy="4594233"/>
              </a:xfrm>
            </p:grpSpPr>
            <p:sp>
              <p:nvSpPr>
                <p:cNvPr id="99" name="Rounded Rectangle 98">
                  <a:extLst>
                    <a:ext uri="{FF2B5EF4-FFF2-40B4-BE49-F238E27FC236}">
                      <a16:creationId xmlns:a16="http://schemas.microsoft.com/office/drawing/2014/main" id="{DE837E90-79CF-C5E7-DF06-E7F589FFC685}"/>
                    </a:ext>
                  </a:extLst>
                </p:cNvPr>
                <p:cNvSpPr/>
                <p:nvPr/>
              </p:nvSpPr>
              <p:spPr bwMode="auto">
                <a:xfrm>
                  <a:off x="724262" y="4932694"/>
                  <a:ext cx="4250747" cy="250582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Outcomes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MVP Architecture</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Sign-off for MVP Build</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System readiness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Running MVP </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sp>
              <p:nvSpPr>
                <p:cNvPr id="100" name="Rectangle 99">
                  <a:extLst>
                    <a:ext uri="{FF2B5EF4-FFF2-40B4-BE49-F238E27FC236}">
                      <a16:creationId xmlns:a16="http://schemas.microsoft.com/office/drawing/2014/main" id="{12A5E344-9C28-0334-5219-579C13BB97EA}"/>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BUILD &amp; </a:t>
                  </a:r>
                </a:p>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DEPLOY</a:t>
                  </a:r>
                </a:p>
              </p:txBody>
            </p:sp>
            <p:cxnSp>
              <p:nvCxnSpPr>
                <p:cNvPr id="101" name="Straight Connector 100">
                  <a:extLst>
                    <a:ext uri="{FF2B5EF4-FFF2-40B4-BE49-F238E27FC236}">
                      <a16:creationId xmlns:a16="http://schemas.microsoft.com/office/drawing/2014/main" id="{0D8DF4B8-B327-1C61-E72F-A5CF6F1F9912}"/>
                    </a:ext>
                  </a:extLst>
                </p:cNvPr>
                <p:cNvCxnSpPr>
                  <a:cxnSpLocks/>
                </p:cNvCxnSpPr>
                <p:nvPr/>
              </p:nvCxnSpPr>
              <p:spPr bwMode="auto">
                <a:xfrm>
                  <a:off x="285145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6" name="Group 85">
                <a:extLst>
                  <a:ext uri="{FF2B5EF4-FFF2-40B4-BE49-F238E27FC236}">
                    <a16:creationId xmlns:a16="http://schemas.microsoft.com/office/drawing/2014/main" id="{1B96F697-B728-7038-0223-0F806B2FBB86}"/>
                  </a:ext>
                </a:extLst>
              </p:cNvPr>
              <p:cNvGrpSpPr/>
              <p:nvPr/>
            </p:nvGrpSpPr>
            <p:grpSpPr>
              <a:xfrm>
                <a:off x="9619906" y="2834482"/>
                <a:ext cx="4273370" cy="4175113"/>
                <a:chOff x="655919" y="2844282"/>
                <a:chExt cx="4273370" cy="4175113"/>
              </a:xfrm>
            </p:grpSpPr>
            <p:sp>
              <p:nvSpPr>
                <p:cNvPr id="96" name="Rounded Rectangle 95">
                  <a:extLst>
                    <a:ext uri="{FF2B5EF4-FFF2-40B4-BE49-F238E27FC236}">
                      <a16:creationId xmlns:a16="http://schemas.microsoft.com/office/drawing/2014/main" id="{9E8CD758-B757-9B74-B1E5-D4DA56622D08}"/>
                    </a:ext>
                  </a:extLst>
                </p:cNvPr>
                <p:cNvSpPr/>
                <p:nvPr/>
              </p:nvSpPr>
              <p:spPr bwMode="auto">
                <a:xfrm>
                  <a:off x="678542" y="4932694"/>
                  <a:ext cx="4250747" cy="208670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Outcomes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Production Architecture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Production Workload</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Measurement against MVP </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sp>
              <p:nvSpPr>
                <p:cNvPr id="97" name="Rectangle 96">
                  <a:extLst>
                    <a:ext uri="{FF2B5EF4-FFF2-40B4-BE49-F238E27FC236}">
                      <a16:creationId xmlns:a16="http://schemas.microsoft.com/office/drawing/2014/main" id="{01A8A352-C17D-133D-783A-93190AE50B5D}"/>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ADOPT &amp; </a:t>
                  </a:r>
                </a:p>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IMPLEMENT</a:t>
                  </a:r>
                </a:p>
              </p:txBody>
            </p:sp>
            <p:cxnSp>
              <p:nvCxnSpPr>
                <p:cNvPr id="98" name="Straight Connector 97">
                  <a:extLst>
                    <a:ext uri="{FF2B5EF4-FFF2-40B4-BE49-F238E27FC236}">
                      <a16:creationId xmlns:a16="http://schemas.microsoft.com/office/drawing/2014/main" id="{F2C725DE-FA85-0FC5-0696-7B712FF6A80C}"/>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grpSp>
            <p:nvGrpSpPr>
              <p:cNvPr id="87" name="Group 86">
                <a:extLst>
                  <a:ext uri="{FF2B5EF4-FFF2-40B4-BE49-F238E27FC236}">
                    <a16:creationId xmlns:a16="http://schemas.microsoft.com/office/drawing/2014/main" id="{66EEC670-508E-A8B8-F4E4-1E7B8FFF57A4}"/>
                  </a:ext>
                </a:extLst>
              </p:cNvPr>
              <p:cNvGrpSpPr/>
              <p:nvPr/>
            </p:nvGrpSpPr>
            <p:grpSpPr>
              <a:xfrm>
                <a:off x="14025056" y="2833372"/>
                <a:ext cx="4273370" cy="4511802"/>
                <a:chOff x="655919" y="2844282"/>
                <a:chExt cx="4273370" cy="4511802"/>
              </a:xfrm>
            </p:grpSpPr>
            <p:sp>
              <p:nvSpPr>
                <p:cNvPr id="93" name="Rounded Rectangle 92">
                  <a:extLst>
                    <a:ext uri="{FF2B5EF4-FFF2-40B4-BE49-F238E27FC236}">
                      <a16:creationId xmlns:a16="http://schemas.microsoft.com/office/drawing/2014/main" id="{607AF0AD-7007-94D1-FE1E-4F6B7D1FA32E}"/>
                    </a:ext>
                  </a:extLst>
                </p:cNvPr>
                <p:cNvSpPr/>
                <p:nvPr/>
              </p:nvSpPr>
              <p:spPr bwMode="auto">
                <a:xfrm>
                  <a:off x="678542" y="4932693"/>
                  <a:ext cx="4250747" cy="2423391"/>
                </a:xfrm>
                <a:prstGeom prst="roundRect">
                  <a:avLst/>
                </a:prstGeom>
                <a:no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Outcomes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Identification of ad</a:t>
                  </a:r>
                  <a:r>
                    <a:rPr kumimoji="0" lang="en-US" sz="2400" b="0" i="0" u="none" strike="noStrike" kern="1200" cap="none" spc="0" normalizeH="0" baseline="0" noProof="0" dirty="0" err="1">
                      <a:ln>
                        <a:noFill/>
                      </a:ln>
                      <a:solidFill>
                        <a:srgbClr val="D5D5D5">
                          <a:lumMod val="10000"/>
                        </a:srgbClr>
                      </a:solidFill>
                      <a:effectLst/>
                      <a:uLnTx/>
                      <a:uFillTx/>
                      <a:latin typeface="IBM Plex Sans" charset="0"/>
                      <a:ea typeface="IBM Plex Sans" charset="0"/>
                      <a:cs typeface="IBM Plex Sans" charset="0"/>
                      <a:sym typeface="Helvetica Neue"/>
                    </a:rPr>
                    <a:t>ditionnal</a:t>
                  </a: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 deployments opportunities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r>
                    <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rPr>
                    <a:t>Qualification of new use cases</a:t>
                  </a: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a:p>
                  <a:pPr marL="342900" marR="0" lvl="0" indent="-342900" algn="l" defTabSz="685983" rtl="0" eaLnBrk="1" fontAlgn="auto" latinLnBrk="0" hangingPunct="1">
                    <a:lnSpc>
                      <a:spcPct val="100000"/>
                    </a:lnSpc>
                    <a:spcBef>
                      <a:spcPts val="0"/>
                    </a:spcBef>
                    <a:spcAft>
                      <a:spcPts val="0"/>
                    </a:spcAft>
                    <a:buClrTx/>
                    <a:buSzTx/>
                    <a:buFont typeface="Wingdings" pitchFamily="2" charset="2"/>
                    <a:buChar char="ü"/>
                    <a:tabLst/>
                    <a:defRPr/>
                  </a:pPr>
                  <a:endParaRPr kumimoji="0" lang="en-US" sz="2400" b="0" i="0" u="none" strike="noStrike" kern="1200" cap="none" spc="0" normalizeH="0" baseline="0" noProof="0" dirty="0">
                    <a:ln>
                      <a:noFill/>
                    </a:ln>
                    <a:solidFill>
                      <a:srgbClr val="D5D5D5">
                        <a:lumMod val="10000"/>
                      </a:srgbClr>
                    </a:solidFill>
                    <a:effectLst/>
                    <a:uLnTx/>
                    <a:uFillTx/>
                    <a:latin typeface="IBM Plex Sans" charset="0"/>
                    <a:ea typeface="IBM Plex Sans" charset="0"/>
                    <a:cs typeface="IBM Plex Sans" charset="0"/>
                    <a:sym typeface="Helvetica Neue"/>
                  </a:endParaRPr>
                </a:p>
              </p:txBody>
            </p:sp>
            <p:sp>
              <p:nvSpPr>
                <p:cNvPr id="94" name="Rectangle 93">
                  <a:extLst>
                    <a:ext uri="{FF2B5EF4-FFF2-40B4-BE49-F238E27FC236}">
                      <a16:creationId xmlns:a16="http://schemas.microsoft.com/office/drawing/2014/main" id="{73D9D602-29AF-DEB2-3BF8-BD7BC90CC081}"/>
                    </a:ext>
                  </a:extLst>
                </p:cNvPr>
                <p:cNvSpPr/>
                <p:nvPr/>
              </p:nvSpPr>
              <p:spPr>
                <a:xfrm>
                  <a:off x="655919" y="2844282"/>
                  <a:ext cx="4250747" cy="1121402"/>
                </a:xfrm>
                <a:prstGeom prst="rect">
                  <a:avLst/>
                </a:prstGeom>
                <a:solidFill>
                  <a:srgbClr val="002060"/>
                </a:solidFill>
                <a:ln w="63500" cap="rnd"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9232" rIns="0" bIns="69232" numCol="1" spcCol="0" rtlCol="0" fromWordArt="0" anchor="ctr" anchorCtr="0" forceAA="0" compatLnSpc="1">
                  <a:prstTxWarp prst="textNoShape">
                    <a:avLst/>
                  </a:prstTxWarp>
                  <a:noAutofit/>
                </a:bodyPr>
                <a:lstStyle/>
                <a:p>
                  <a:pPr marL="0" marR="0" lvl="0" indent="0" algn="ctr" defTabSz="1829242" rtl="0" eaLnBrk="1" fontAlgn="auto" latinLnBrk="0" hangingPunct="1">
                    <a:lnSpc>
                      <a:spcPct val="100000"/>
                    </a:lnSpc>
                    <a:spcBef>
                      <a:spcPts val="0"/>
                    </a:spcBef>
                    <a:spcAft>
                      <a:spcPts val="0"/>
                    </a:spcAft>
                    <a:buClrTx/>
                    <a:buSzTx/>
                    <a:buFontTx/>
                    <a:buNone/>
                    <a:tabLst/>
                    <a:defRPr/>
                  </a:pPr>
                  <a:r>
                    <a:rPr kumimoji="0" lang="en-US" sz="2902" b="0" i="0" u="none" strike="noStrike" kern="1200" cap="none" spc="0" normalizeH="0" baseline="0" noProof="0" dirty="0">
                      <a:ln>
                        <a:noFill/>
                      </a:ln>
                      <a:solidFill>
                        <a:srgbClr val="FFFFFF"/>
                      </a:solidFill>
                      <a:effectLst/>
                      <a:uLnTx/>
                      <a:uFillTx/>
                      <a:latin typeface="IBM Plex Sans" panose="020B0503050203000203" pitchFamily="34" charset="0"/>
                      <a:ea typeface="Helvetica Neue"/>
                      <a:cs typeface="Arial" panose="020B0604020202020204" pitchFamily="34" charset="0"/>
                      <a:sym typeface="Helvetica Neue"/>
                    </a:rPr>
                    <a:t>SCALE &amp; EXPAND</a:t>
                  </a:r>
                </a:p>
              </p:txBody>
            </p:sp>
            <p:cxnSp>
              <p:nvCxnSpPr>
                <p:cNvPr id="95" name="Straight Connector 94">
                  <a:extLst>
                    <a:ext uri="{FF2B5EF4-FFF2-40B4-BE49-F238E27FC236}">
                      <a16:creationId xmlns:a16="http://schemas.microsoft.com/office/drawing/2014/main" id="{F614D19E-EFAE-5CEE-62A6-D4827696A6E4}"/>
                    </a:ext>
                  </a:extLst>
                </p:cNvPr>
                <p:cNvCxnSpPr>
                  <a:cxnSpLocks/>
                </p:cNvCxnSpPr>
                <p:nvPr/>
              </p:nvCxnSpPr>
              <p:spPr bwMode="auto">
                <a:xfrm>
                  <a:off x="2805732" y="3998568"/>
                  <a:ext cx="0" cy="905167"/>
                </a:xfrm>
                <a:prstGeom prst="line">
                  <a:avLst/>
                </a:prstGeom>
                <a:ln w="63500">
                  <a:solidFill>
                    <a:schemeClr val="tx1"/>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grpSp>
          <p:pic>
            <p:nvPicPr>
              <p:cNvPr id="88" name="Graphic 87" descr="Tick with solid fill">
                <a:extLst>
                  <a:ext uri="{FF2B5EF4-FFF2-40B4-BE49-F238E27FC236}">
                    <a16:creationId xmlns:a16="http://schemas.microsoft.com/office/drawing/2014/main" id="{AAA5EC0E-BFFE-67E1-5016-39B67E1BCDB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3839" y="3909054"/>
                <a:ext cx="637118" cy="562816"/>
              </a:xfrm>
              <a:prstGeom prst="rect">
                <a:avLst/>
              </a:prstGeom>
            </p:spPr>
          </p:pic>
          <p:sp>
            <p:nvSpPr>
              <p:cNvPr id="89" name="Rectangle 88">
                <a:extLst>
                  <a:ext uri="{FF2B5EF4-FFF2-40B4-BE49-F238E27FC236}">
                    <a16:creationId xmlns:a16="http://schemas.microsoft.com/office/drawing/2014/main" id="{8651E930-4A2A-DD02-432D-2239A4622B54}"/>
                  </a:ext>
                </a:extLst>
              </p:cNvPr>
              <p:cNvSpPr/>
              <p:nvPr/>
            </p:nvSpPr>
            <p:spPr>
              <a:xfrm>
                <a:off x="1765863" y="4063838"/>
                <a:ext cx="4632597" cy="44839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4A6C9C"/>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3840" tIns="121920" rIns="243840" bIns="121920" numCol="1" spcCol="0" rtlCol="0" fromWordArt="0" anchor="ctr" anchorCtr="0" forceAA="0" compatLnSpc="1">
                <a:prstTxWarp prst="textNoShape">
                  <a:avLst/>
                </a:prstTxWarp>
                <a:noAutofit/>
              </a:bodyPr>
              <a:lstStyle/>
              <a:p>
                <a:pPr marL="0" marR="0" lvl="0" indent="0" algn="ctr" defTabSz="18287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D5D5">
                        <a:lumMod val="10000"/>
                      </a:srgbClr>
                    </a:solidFill>
                    <a:effectLst/>
                    <a:uLnTx/>
                    <a:uFillTx/>
                    <a:latin typeface="IBM Plex Sans" panose="020B0503050203000203" pitchFamily="34" charset="0"/>
                    <a:ea typeface="Helvetica Neue"/>
                    <a:cs typeface="Helvetica Neue"/>
                    <a:sym typeface="Helvetica Neue"/>
                  </a:rPr>
                  <a:t>Q-GATE</a:t>
                </a:r>
              </a:p>
            </p:txBody>
          </p:sp>
          <p:pic>
            <p:nvPicPr>
              <p:cNvPr id="90" name="Graphic 89" descr="Tick with solid fill">
                <a:extLst>
                  <a:ext uri="{FF2B5EF4-FFF2-40B4-BE49-F238E27FC236}">
                    <a16:creationId xmlns:a16="http://schemas.microsoft.com/office/drawing/2014/main" id="{EEF4AB80-E8E5-A146-983E-243B466F39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012095" y="3926572"/>
                <a:ext cx="637118" cy="562816"/>
              </a:xfrm>
              <a:prstGeom prst="rect">
                <a:avLst/>
              </a:prstGeom>
            </p:spPr>
          </p:pic>
          <p:pic>
            <p:nvPicPr>
              <p:cNvPr id="91" name="Graphic 90" descr="Tick with solid fill">
                <a:extLst>
                  <a:ext uri="{FF2B5EF4-FFF2-40B4-BE49-F238E27FC236}">
                    <a16:creationId xmlns:a16="http://schemas.microsoft.com/office/drawing/2014/main" id="{ED14A5AC-A003-B1CA-B151-DAD8D7EE66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422751" y="3881386"/>
                <a:ext cx="637118" cy="562816"/>
              </a:xfrm>
              <a:prstGeom prst="rect">
                <a:avLst/>
              </a:prstGeom>
            </p:spPr>
          </p:pic>
          <p:pic>
            <p:nvPicPr>
              <p:cNvPr id="92" name="Graphic 91" descr="Tick with solid fill">
                <a:extLst>
                  <a:ext uri="{FF2B5EF4-FFF2-40B4-BE49-F238E27FC236}">
                    <a16:creationId xmlns:a16="http://schemas.microsoft.com/office/drawing/2014/main" id="{A3D6FDB7-E06F-5965-BDAE-C1CDA00A334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7682299" y="3908447"/>
                <a:ext cx="637118" cy="562816"/>
              </a:xfrm>
              <a:prstGeom prst="rect">
                <a:avLst/>
              </a:prstGeom>
            </p:spPr>
          </p:pic>
        </p:grpSp>
      </p:grpSp>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Our Engagement Model</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106" name="Oval 105">
            <a:extLst>
              <a:ext uri="{FF2B5EF4-FFF2-40B4-BE49-F238E27FC236}">
                <a16:creationId xmlns:a16="http://schemas.microsoft.com/office/drawing/2014/main" id="{94EC7025-F33C-6C86-0139-D79CB9B68020}"/>
              </a:ext>
            </a:extLst>
          </p:cNvPr>
          <p:cNvSpPr/>
          <p:nvPr/>
        </p:nvSpPr>
        <p:spPr bwMode="auto">
          <a:xfrm>
            <a:off x="324744" y="8582533"/>
            <a:ext cx="12787396" cy="6984660"/>
          </a:xfrm>
          <a:prstGeom prst="ellipse">
            <a:avLst/>
          </a:prstGeom>
          <a:noFill/>
          <a:ln w="53975">
            <a:solidFill>
              <a:srgbClr val="00B0F0"/>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E5E5E"/>
              </a:solidFill>
              <a:effectLst/>
              <a:uLnTx/>
              <a:uFillTx/>
              <a:latin typeface="IBM Plex Sans" charset="0"/>
              <a:ea typeface="IBM Plex Sans" charset="0"/>
              <a:cs typeface="IBM Plex Sans" charset="0"/>
              <a:sym typeface="Helvetica Neue"/>
            </a:endParaRPr>
          </a:p>
        </p:txBody>
      </p:sp>
      <p:pic>
        <p:nvPicPr>
          <p:cNvPr id="107" name="Picture 106">
            <a:extLst>
              <a:ext uri="{FF2B5EF4-FFF2-40B4-BE49-F238E27FC236}">
                <a16:creationId xmlns:a16="http://schemas.microsoft.com/office/drawing/2014/main" id="{831B6CDB-EB09-39E6-802D-4E3AB73DF878}"/>
              </a:ext>
            </a:extLst>
          </p:cNvPr>
          <p:cNvPicPr>
            <a:picLocks noChangeAspect="1"/>
          </p:cNvPicPr>
          <p:nvPr/>
        </p:nvPicPr>
        <p:blipFill>
          <a:blip r:embed="rId15"/>
          <a:stretch>
            <a:fillRect/>
          </a:stretch>
        </p:blipFill>
        <p:spPr>
          <a:xfrm>
            <a:off x="17352268" y="11627374"/>
            <a:ext cx="1433976" cy="410841"/>
          </a:xfrm>
          <a:prstGeom prst="rect">
            <a:avLst/>
          </a:prstGeom>
        </p:spPr>
      </p:pic>
      <p:sp>
        <p:nvSpPr>
          <p:cNvPr id="108" name="Process 107">
            <a:extLst>
              <a:ext uri="{FF2B5EF4-FFF2-40B4-BE49-F238E27FC236}">
                <a16:creationId xmlns:a16="http://schemas.microsoft.com/office/drawing/2014/main" id="{7ACB2339-8E54-7575-E759-76B9D7D17EF4}"/>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82546460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22649198" y="267855"/>
            <a:ext cx="1460258" cy="1096702"/>
          </a:xfrm>
          <a:prstGeom prst="rect">
            <a:avLst/>
          </a:prstGeom>
        </p:spPr>
      </p:pic>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ASEANZK Strategic Initiatives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23</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BE888694-7AF1-737B-B35C-D49977FC4D49}"/>
              </a:ext>
            </a:extLst>
          </p:cNvPr>
          <p:cNvSpPr/>
          <p:nvPr/>
        </p:nvSpPr>
        <p:spPr>
          <a:xfrm>
            <a:off x="4746699" y="2779960"/>
            <a:ext cx="16259788" cy="7571303"/>
          </a:xfrm>
          <a:prstGeom prst="rect">
            <a:avLst/>
          </a:prstGeom>
        </p:spPr>
        <p:txBody>
          <a:bodyPr wrap="square">
            <a:spAutoFit/>
          </a:bodyPr>
          <a:lstStyle/>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Consolidated CSM Strategic Engagement Initiatives </a:t>
            </a: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In ref. </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hlinkClick r:id="rId4"/>
              </a:rPr>
              <a:t>CSM Use Cases</a:t>
            </a: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in resonance with Customer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 Industry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 Entitlements / IBM Technology &amp; Cloud </a:t>
            </a:r>
            <a:r>
              <a:rPr kumimoji="0" lang="en-US" sz="4800" b="0" i="0" u="none" strike="noStrike" kern="0" cap="none" spc="0" normalizeH="0" baseline="0" noProof="0" dirty="0" err="1">
                <a:ln>
                  <a:noFill/>
                </a:ln>
                <a:solidFill>
                  <a:srgbClr val="5E5E5E"/>
                </a:solidFill>
                <a:effectLst/>
                <a:uLnTx/>
                <a:uFillTx/>
                <a:latin typeface="Helvetica Neue"/>
                <a:ea typeface="Helvetica Neue"/>
                <a:cs typeface="Helvetica Neue"/>
                <a:sym typeface="Wingdings" pitchFamily="2" charset="2"/>
              </a:rPr>
              <a:t>Paks</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E.g.: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Government, Banking, Insurance </a:t>
            </a:r>
          </a:p>
          <a:p>
            <a:pPr marL="571500" marR="0" lvl="0" indent="-571500" algn="l" defTabSz="2438338" rtl="0" eaLnBrk="1" fontAlgn="auto" latinLnBrk="0" hangingPunct="0">
              <a:lnSpc>
                <a:spcPct val="100000"/>
              </a:lnSpc>
              <a:spcBef>
                <a:spcPts val="0"/>
              </a:spcBef>
              <a:spcAft>
                <a:spcPts val="0"/>
              </a:spcAft>
              <a:buClrTx/>
              <a:buSzTx/>
              <a:buFont typeface="Wingdings" pitchFamily="2" charset="2"/>
              <a:buChar char="à"/>
              <a:tabLst/>
              <a:defRPr/>
            </a:pPr>
            <a:r>
              <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Wingdings" pitchFamily="2" charset="2"/>
              </a:rPr>
              <a:t>Data AI, Automation, Modernization to Cloud-native architecture,..</a:t>
            </a:r>
            <a:endParaRPr kumimoji="0" lang="en-US" sz="48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endParaRPr>
          </a:p>
          <a:p>
            <a:pPr marL="0" marR="0" lvl="0" indent="0" algn="l" defTabSz="2438338" rtl="0" eaLnBrk="1" fontAlgn="auto" latinLnBrk="0" hangingPunct="0">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5E5E5E"/>
                </a:solidFill>
                <a:effectLst/>
                <a:uLnTx/>
                <a:uFillTx/>
                <a:latin typeface="Helvetica Neue"/>
                <a:ea typeface="Helvetica Neue"/>
                <a:cs typeface="Helvetica Neue"/>
                <a:sym typeface="Helvetica Neue"/>
              </a:rPr>
              <a:t>   </a:t>
            </a:r>
          </a:p>
        </p:txBody>
      </p:sp>
      <p:sp>
        <p:nvSpPr>
          <p:cNvPr id="16" name="Star">
            <a:extLst>
              <a:ext uri="{FF2B5EF4-FFF2-40B4-BE49-F238E27FC236}">
                <a16:creationId xmlns:a16="http://schemas.microsoft.com/office/drawing/2014/main" id="{E82795F0-8DA9-43C6-8D8E-58790891F655}"/>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794666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Customer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24</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6010" y="2779960"/>
            <a:ext cx="17055438" cy="2862322"/>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Customer Success Stories </a:t>
            </a:r>
            <a:r>
              <a:rPr kumimoji="0" lang="en-US" sz="48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with Customer’s one</a:t>
            </a:r>
          </a:p>
          <a:p>
            <a:pPr marL="571500" lvl="0" indent="-571500" algn="l">
              <a:buFont typeface="Wingdings" pitchFamily="2" charset="2"/>
              <a:buChar char="à"/>
              <a:defRPr/>
            </a:pPr>
            <a:r>
              <a:rPr lang="en-US" sz="4400" dirty="0">
                <a:latin typeface="IBM Plex Sans" panose="020B0503050203000203" pitchFamily="34" charset="0"/>
              </a:rPr>
              <a:t>Industry </a:t>
            </a:r>
          </a:p>
          <a:p>
            <a:pPr marL="571500" lvl="0" indent="-571500" algn="l">
              <a:buFont typeface="Wingdings" pitchFamily="2" charset="2"/>
              <a:buChar char="à"/>
              <a:defRPr/>
            </a:pPr>
            <a:r>
              <a:rPr lang="en-US" sz="4400" dirty="0">
                <a:latin typeface="IBM Plex Sans" panose="020B0503050203000203" pitchFamily="34" charset="0"/>
              </a:rPr>
              <a:t>IBM technology / solutions </a:t>
            </a:r>
          </a:p>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E8ABCC76-2739-4413-AB88-760452F640C8}"/>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8" name="Star">
            <a:extLst>
              <a:ext uri="{FF2B5EF4-FFF2-40B4-BE49-F238E27FC236}">
                <a16:creationId xmlns:a16="http://schemas.microsoft.com/office/drawing/2014/main" id="{31D77D4D-5C0F-672F-68EA-BED2774E0B73}"/>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95549448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Your current IBM entitlements">
            <a:extLst>
              <a:ext uri="{FF2B5EF4-FFF2-40B4-BE49-F238E27FC236}">
                <a16:creationId xmlns:a16="http://schemas.microsoft.com/office/drawing/2014/main" id="{4F96F21A-FEDF-4F5F-BDBA-C61513936651}"/>
              </a:ext>
            </a:extLst>
          </p:cNvPr>
          <p:cNvSpPr txBox="1"/>
          <p:nvPr/>
        </p:nvSpPr>
        <p:spPr>
          <a:xfrm>
            <a:off x="635000" y="406400"/>
            <a:ext cx="23084537" cy="12694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marL="0" marR="0" lvl="0" indent="0" algn="l" defTabSz="2438400" rtl="0" eaLnBrk="1" fontAlgn="auto" latinLnBrk="0" hangingPunct="0">
              <a:lnSpc>
                <a:spcPct val="90000"/>
              </a:lnSpc>
              <a:spcBef>
                <a:spcPts val="0"/>
              </a:spcBef>
              <a:spcAft>
                <a:spcPts val="0"/>
              </a:spcAft>
              <a:buClrTx/>
              <a:buSzTx/>
              <a:buFontTx/>
              <a:buNone/>
              <a:tabLst/>
              <a:defRPr/>
            </a:pPr>
            <a:r>
              <a:rPr kumimoji="0" lang="en-AU" sz="6400" b="0" i="0" u="none" strike="noStrike" kern="0" cap="none" spc="0" normalizeH="0" baseline="0" noProof="0" dirty="0">
                <a:ln>
                  <a:noFill/>
                </a:ln>
                <a:solidFill>
                  <a:srgbClr val="000000"/>
                </a:solidFill>
                <a:effectLst/>
                <a:uLnTx/>
                <a:uFillTx/>
                <a:latin typeface="IBM Plex Sans"/>
                <a:sym typeface="IBM Plex Sans"/>
              </a:rPr>
              <a:t>CSM Engagement | A proven key to Success</a:t>
            </a:r>
            <a:endParaRPr kumimoji="0" sz="6400" b="0" i="0" u="none" strike="noStrike" kern="0" cap="none" spc="0" normalizeH="0" baseline="0" noProof="0" dirty="0">
              <a:ln>
                <a:noFill/>
              </a:ln>
              <a:solidFill>
                <a:srgbClr val="000000"/>
              </a:solidFill>
              <a:effectLst/>
              <a:uLnTx/>
              <a:uFillTx/>
              <a:latin typeface="IBM Plex Sans"/>
              <a:sym typeface="IBM Plex Sans"/>
            </a:endParaRPr>
          </a:p>
        </p:txBody>
      </p:sp>
      <p:sp>
        <p:nvSpPr>
          <p:cNvPr id="74" name="Slide Number Placeholder">
            <a:extLst>
              <a:ext uri="{FF2B5EF4-FFF2-40B4-BE49-F238E27FC236}">
                <a16:creationId xmlns:a16="http://schemas.microsoft.com/office/drawing/2014/main" id="{22975A38-F952-5BF2-7EB8-B90303985290}"/>
              </a:ext>
            </a:extLst>
          </p:cNvPr>
          <p:cNvSpPr txBox="1">
            <a:spLocks noGrp="1"/>
          </p:cNvSpPr>
          <p:nvPr>
            <p:ph type="sldNum" sz="quarter" idx="2"/>
          </p:nvPr>
        </p:nvSpPr>
        <p:spPr>
          <a:xfrm>
            <a:off x="23658805" y="12866875"/>
            <a:ext cx="115418"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a:defRPr>
                <a:solidFill>
                  <a:srgbClr val="000000"/>
                </a:solidFill>
              </a:defRPr>
            </a:lvl1pPr>
          </a:lstStyle>
          <a:p>
            <a:pPr marL="0" marR="0" lvl="0" indent="0" algn="r" defTabSz="1829287"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Arial"/>
                <a:cs typeface="Arial"/>
                <a:sym typeface="Arial"/>
              </a:rPr>
              <a:pPr marL="0" marR="0" lvl="0" indent="0" algn="r" defTabSz="1829287" rtl="0" eaLnBrk="1" fontAlgn="auto" latinLnBrk="0" hangingPunct="0">
                <a:lnSpc>
                  <a:spcPct val="100000"/>
                </a:lnSpc>
                <a:spcBef>
                  <a:spcPts val="0"/>
                </a:spcBef>
                <a:spcAft>
                  <a:spcPts val="0"/>
                </a:spcAft>
                <a:buClrTx/>
                <a:buSzTx/>
                <a:buFontTx/>
                <a:buNone/>
                <a:tabLst/>
                <a:defRPr/>
              </a:pPr>
              <a:t>25</a:t>
            </a:fld>
            <a:endParaRPr kumimoji="0" sz="16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F86B82E1-93DD-60E6-B71A-592DB164F2A6}"/>
              </a:ext>
            </a:extLst>
          </p:cNvPr>
          <p:cNvSpPr/>
          <p:nvPr/>
        </p:nvSpPr>
        <p:spPr>
          <a:xfrm>
            <a:off x="4657998" y="2831732"/>
            <a:ext cx="16208283" cy="2800767"/>
          </a:xfrm>
          <a:prstGeom prst="rect">
            <a:avLst/>
          </a:prstGeom>
        </p:spPr>
        <p:txBody>
          <a:bodyPr wrap="none">
            <a:spAutoFit/>
          </a:bodyPr>
          <a:lstStyle/>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Dedicated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hlinkClick r:id="rId3"/>
              </a:rPr>
              <a:t>CSM Spotlight Stories </a:t>
            </a:r>
            <a:r>
              <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rPr>
              <a:t>in resonance with Customer</a:t>
            </a:r>
          </a:p>
          <a:p>
            <a:pPr marL="571500" lvl="0" indent="-571500" algn="l">
              <a:buFont typeface="Wingdings" pitchFamily="2" charset="2"/>
              <a:buChar char="à"/>
              <a:defRPr/>
            </a:pPr>
            <a:r>
              <a:rPr lang="en-US" sz="4400" dirty="0">
                <a:latin typeface="IBM Plex Sans" panose="020B0503050203000203" pitchFamily="34" charset="0"/>
              </a:rPr>
              <a:t>Industry </a:t>
            </a:r>
          </a:p>
          <a:p>
            <a:pPr marL="571500" lvl="0" indent="-571500" algn="l">
              <a:buFont typeface="Wingdings" pitchFamily="2" charset="2"/>
              <a:buChar char="à"/>
              <a:defRPr/>
            </a:pPr>
            <a:r>
              <a:rPr lang="en-US" sz="4400" dirty="0">
                <a:latin typeface="IBM Plex Sans" panose="020B0503050203000203" pitchFamily="34" charset="0"/>
              </a:rPr>
              <a:t>IBM technology / solutions </a:t>
            </a:r>
          </a:p>
          <a:p>
            <a:pPr marL="571500" marR="0" lvl="0" indent="-571500" algn="ctr" defTabSz="2438338" rtl="0" eaLnBrk="1" fontAlgn="auto" latinLnBrk="0" hangingPunct="0">
              <a:lnSpc>
                <a:spcPct val="100000"/>
              </a:lnSpc>
              <a:spcBef>
                <a:spcPts val="0"/>
              </a:spcBef>
              <a:spcAft>
                <a:spcPts val="0"/>
              </a:spcAft>
              <a:buClrTx/>
              <a:buSzTx/>
              <a:buFont typeface="Wingdings" pitchFamily="2" charset="2"/>
              <a:buChar char="ü"/>
              <a:tabLst/>
              <a:defRPr/>
            </a:pPr>
            <a:endParaRPr kumimoji="0" lang="en-US" sz="4400" b="0" i="0" u="none" strike="noStrike" kern="0" cap="none" spc="0" normalizeH="0" baseline="0" noProof="0" dirty="0">
              <a:ln>
                <a:noFill/>
              </a:ln>
              <a:solidFill>
                <a:srgbClr val="5E5E5E"/>
              </a:solidFill>
              <a:effectLst/>
              <a:uLnTx/>
              <a:uFillTx/>
              <a:latin typeface="IBM Plex Sans" panose="020B0503050203000203" pitchFamily="34" charset="0"/>
              <a:ea typeface="Helvetica Neue"/>
              <a:cs typeface="Helvetica Neue"/>
              <a:sym typeface="Helvetica Neue"/>
            </a:endParaRPr>
          </a:p>
        </p:txBody>
      </p:sp>
      <p:pic>
        <p:nvPicPr>
          <p:cNvPr id="7" name="Picture 6">
            <a:extLst>
              <a:ext uri="{FF2B5EF4-FFF2-40B4-BE49-F238E27FC236}">
                <a16:creationId xmlns:a16="http://schemas.microsoft.com/office/drawing/2014/main" id="{60B80817-26A7-E014-0AA9-B7AFA5A2B8EC}"/>
              </a:ext>
            </a:extLst>
          </p:cNvPr>
          <p:cNvPicPr>
            <a:picLocks noChangeAspect="1"/>
          </p:cNvPicPr>
          <p:nvPr/>
        </p:nvPicPr>
        <p:blipFill>
          <a:blip r:embed="rId4"/>
          <a:stretch>
            <a:fillRect/>
          </a:stretch>
        </p:blipFill>
        <p:spPr>
          <a:xfrm>
            <a:off x="22649198" y="267855"/>
            <a:ext cx="1460258" cy="1096702"/>
          </a:xfrm>
          <a:prstGeom prst="rect">
            <a:avLst/>
          </a:prstGeom>
        </p:spPr>
      </p:pic>
      <p:sp>
        <p:nvSpPr>
          <p:cNvPr id="9" name="Star">
            <a:extLst>
              <a:ext uri="{FF2B5EF4-FFF2-40B4-BE49-F238E27FC236}">
                <a16:creationId xmlns:a16="http://schemas.microsoft.com/office/drawing/2014/main" id="{E23D09CE-BA15-2BAC-8A0F-46EDBF6BFD6B}"/>
              </a:ext>
            </a:extLst>
          </p:cNvPr>
          <p:cNvSpPr/>
          <p:nvPr/>
        </p:nvSpPr>
        <p:spPr>
          <a:xfrm>
            <a:off x="635000" y="2337671"/>
            <a:ext cx="3778934" cy="19296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1">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Add</a:t>
            </a:r>
            <a:endParaRPr kumimoji="0" sz="32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22632751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0" name="Group 1"/>
          <p:cNvGrpSpPr/>
          <p:nvPr/>
        </p:nvGrpSpPr>
        <p:grpSpPr>
          <a:xfrm>
            <a:off x="-292614" y="-292947"/>
            <a:ext cx="24971255" cy="14305281"/>
            <a:chOff x="0" y="0"/>
            <a:chExt cx="24971254" cy="14305280"/>
          </a:xfrm>
        </p:grpSpPr>
        <p:grpSp>
          <p:nvGrpSpPr>
            <p:cNvPr id="1017" name="Group 59"/>
            <p:cNvGrpSpPr/>
            <p:nvPr/>
          </p:nvGrpSpPr>
          <p:grpSpPr>
            <a:xfrm>
              <a:off x="903906" y="-1"/>
              <a:ext cx="23164620" cy="243842"/>
              <a:chOff x="0" y="0"/>
              <a:chExt cx="23164618" cy="243840"/>
            </a:xfrm>
          </p:grpSpPr>
          <p:sp>
            <p:nvSpPr>
              <p:cNvPr id="1006" name="Straight Connector 92"/>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7" name="Straight Connector 93"/>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8" name="Straight Connector 94"/>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09" name="Straight Connector 95"/>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0" name="Straight Connector 96"/>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1" name="Straight Connector 97"/>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2" name="Straight Connector 98"/>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3" name="Straight Connector 99"/>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4" name="Straight Connector 100"/>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5" name="Straight Connector 101"/>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6" name="Straight Connector 102"/>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29" name="Group 60"/>
            <p:cNvGrpSpPr/>
            <p:nvPr/>
          </p:nvGrpSpPr>
          <p:grpSpPr>
            <a:xfrm>
              <a:off x="903906" y="14061440"/>
              <a:ext cx="23164620" cy="243841"/>
              <a:chOff x="0" y="0"/>
              <a:chExt cx="23164618" cy="243840"/>
            </a:xfrm>
          </p:grpSpPr>
          <p:sp>
            <p:nvSpPr>
              <p:cNvPr id="1018" name="Straight Connector 81"/>
              <p:cNvSpPr/>
              <p:nvPr/>
            </p:nvSpPr>
            <p:spPr>
              <a:xfrm flipV="1">
                <a:off x="-1" y="-1"/>
                <a:ext cx="2"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19" name="Straight Connector 82"/>
              <p:cNvSpPr/>
              <p:nvPr/>
            </p:nvSpPr>
            <p:spPr>
              <a:xfrm flipV="1">
                <a:off x="4876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0" name="Straight Connector 83"/>
              <p:cNvSpPr/>
              <p:nvPr/>
            </p:nvSpPr>
            <p:spPr>
              <a:xfrm flipV="1">
                <a:off x="5486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1" name="Straight Connector 84"/>
              <p:cNvSpPr/>
              <p:nvPr/>
            </p:nvSpPr>
            <p:spPr>
              <a:xfrm flipV="1">
                <a:off x="6096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2" name="Straight Connector 85"/>
              <p:cNvSpPr/>
              <p:nvPr/>
            </p:nvSpPr>
            <p:spPr>
              <a:xfrm flipV="1">
                <a:off x="10972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3" name="Straight Connector 86"/>
              <p:cNvSpPr/>
              <p:nvPr/>
            </p:nvSpPr>
            <p:spPr>
              <a:xfrm flipV="1">
                <a:off x="115824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4" name="Straight Connector 87"/>
              <p:cNvSpPr/>
              <p:nvPr/>
            </p:nvSpPr>
            <p:spPr>
              <a:xfrm flipV="1">
                <a:off x="121920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5" name="Straight Connector 88"/>
              <p:cNvSpPr/>
              <p:nvPr/>
            </p:nvSpPr>
            <p:spPr>
              <a:xfrm flipV="1">
                <a:off x="17068800"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6" name="Straight Connector 89"/>
              <p:cNvSpPr/>
              <p:nvPr/>
            </p:nvSpPr>
            <p:spPr>
              <a:xfrm flipV="1">
                <a:off x="176784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7" name="Straight Connector 90"/>
              <p:cNvSpPr/>
              <p:nvPr/>
            </p:nvSpPr>
            <p:spPr>
              <a:xfrm flipV="1">
                <a:off x="18288001"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28" name="Straight Connector 91"/>
              <p:cNvSpPr/>
              <p:nvPr/>
            </p:nvSpPr>
            <p:spPr>
              <a:xfrm flipV="1">
                <a:off x="23164618" y="-1"/>
                <a:ext cx="1" cy="243842"/>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39" name="Group 61"/>
            <p:cNvGrpSpPr/>
            <p:nvPr/>
          </p:nvGrpSpPr>
          <p:grpSpPr>
            <a:xfrm>
              <a:off x="-1" y="926930"/>
              <a:ext cx="243842" cy="12438551"/>
              <a:chOff x="0" y="0"/>
              <a:chExt cx="243840" cy="12438549"/>
            </a:xfrm>
          </p:grpSpPr>
          <p:sp>
            <p:nvSpPr>
              <p:cNvPr id="1030" name="Straight Connector 72"/>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1" name="Straight Connector 73"/>
              <p:cNvSpPr/>
              <p:nvPr/>
            </p:nvSpPr>
            <p:spPr>
              <a:xfrm flipH="1">
                <a:off x="0" y="280415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2" name="Straight Connector 74"/>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3" name="Straight Connector 75"/>
              <p:cNvSpPr/>
              <p:nvPr/>
            </p:nvSpPr>
            <p:spPr>
              <a:xfrm flipH="1">
                <a:off x="0" y="622198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4" name="Straight Connector 76"/>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5" name="Straight Connector 77"/>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6" name="Straight Connector 78"/>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7" name="Straight Connector 79"/>
              <p:cNvSpPr/>
              <p:nvPr/>
            </p:nvSpPr>
            <p:spPr>
              <a:xfrm flipH="1" flipV="1">
                <a:off x="0" y="-1"/>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38" name="Straight Connector 80"/>
              <p:cNvSpPr/>
              <p:nvPr/>
            </p:nvSpPr>
            <p:spPr>
              <a:xfrm flipH="1">
                <a:off x="0" y="12438549"/>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nvGrpSpPr>
            <p:cNvPr id="1049" name="Group 62"/>
            <p:cNvGrpSpPr/>
            <p:nvPr/>
          </p:nvGrpSpPr>
          <p:grpSpPr>
            <a:xfrm>
              <a:off x="24727414" y="926930"/>
              <a:ext cx="243841" cy="12435842"/>
              <a:chOff x="0" y="0"/>
              <a:chExt cx="243840" cy="12435840"/>
            </a:xfrm>
          </p:grpSpPr>
          <p:sp>
            <p:nvSpPr>
              <p:cNvPr id="1040" name="Straight Connector 63"/>
              <p:cNvSpPr/>
              <p:nvPr/>
            </p:nvSpPr>
            <p:spPr>
              <a:xfrm flipH="1">
                <a:off x="0" y="110947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1" name="Straight Connector 64"/>
              <p:cNvSpPr/>
              <p:nvPr/>
            </p:nvSpPr>
            <p:spPr>
              <a:xfrm flipH="1">
                <a:off x="0" y="280416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2" name="Straight Connector 65"/>
              <p:cNvSpPr/>
              <p:nvPr/>
            </p:nvSpPr>
            <p:spPr>
              <a:xfrm flipH="1">
                <a:off x="0" y="45110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3" name="Straight Connector 66"/>
              <p:cNvSpPr/>
              <p:nvPr/>
            </p:nvSpPr>
            <p:spPr>
              <a:xfrm flipH="1">
                <a:off x="0" y="621792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4" name="Straight Connector 67"/>
              <p:cNvSpPr/>
              <p:nvPr/>
            </p:nvSpPr>
            <p:spPr>
              <a:xfrm flipH="1">
                <a:off x="0" y="7924800"/>
                <a:ext cx="243841" cy="0"/>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5" name="Straight Connector 68"/>
              <p:cNvSpPr/>
              <p:nvPr/>
            </p:nvSpPr>
            <p:spPr>
              <a:xfrm flipH="1">
                <a:off x="0" y="963168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6" name="Straight Connector 69"/>
              <p:cNvSpPr/>
              <p:nvPr/>
            </p:nvSpPr>
            <p:spPr>
              <a:xfrm flipH="1">
                <a:off x="0" y="11350752"/>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7" name="Straight Connector 70"/>
              <p:cNvSpPr/>
              <p:nvPr/>
            </p:nvSpPr>
            <p:spPr>
              <a:xfrm flipH="1" flipV="1">
                <a:off x="0" y="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sp>
            <p:nvSpPr>
              <p:cNvPr id="1048" name="Straight Connector 71"/>
              <p:cNvSpPr/>
              <p:nvPr/>
            </p:nvSpPr>
            <p:spPr>
              <a:xfrm flipH="1">
                <a:off x="0" y="12435840"/>
                <a:ext cx="243841" cy="1"/>
              </a:xfrm>
              <a:prstGeom prst="line">
                <a:avLst/>
              </a:prstGeom>
              <a:noFill/>
              <a:ln w="25400" cap="flat">
                <a:solidFill>
                  <a:srgbClr val="BEBEBE"/>
                </a:solidFill>
                <a:prstDash val="solid"/>
                <a:round/>
              </a:ln>
              <a:effectLst/>
            </p:spPr>
            <p:txBody>
              <a:bodyPr wrap="square" lIns="121919" tIns="121919" rIns="121919" bIns="121919" numCol="1" anchor="t">
                <a:noAutofit/>
              </a:bodyPr>
              <a:lstStyle/>
              <a:p>
                <a:pPr algn="l" defTabSz="1829287">
                  <a:defRPr sz="3400" b="1">
                    <a:solidFill>
                      <a:srgbClr val="000000"/>
                    </a:solidFill>
                    <a:latin typeface="Arial"/>
                    <a:ea typeface="Arial"/>
                    <a:cs typeface="Arial"/>
                    <a:sym typeface="Arial"/>
                  </a:defRPr>
                </a:pPr>
                <a:endParaRPr/>
              </a:p>
            </p:txBody>
          </p:sp>
        </p:grpSp>
      </p:grpSp>
      <p:grpSp>
        <p:nvGrpSpPr>
          <p:cNvPr id="1091" name="Group"/>
          <p:cNvGrpSpPr/>
          <p:nvPr/>
        </p:nvGrpSpPr>
        <p:grpSpPr>
          <a:xfrm>
            <a:off x="-292614" y="-292947"/>
            <a:ext cx="24971255" cy="14305281"/>
            <a:chOff x="0" y="0"/>
            <a:chExt cx="24971254" cy="14305280"/>
          </a:xfrm>
        </p:grpSpPr>
        <p:sp>
          <p:nvSpPr>
            <p:cNvPr id="1051" name="Straight Connector 92"/>
            <p:cNvSpPr/>
            <p:nvPr/>
          </p:nvSpPr>
          <p:spPr>
            <a:xfrm flipV="1">
              <a:off x="9039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2" name="Straight Connector 93"/>
            <p:cNvSpPr/>
            <p:nvPr/>
          </p:nvSpPr>
          <p:spPr>
            <a:xfrm flipV="1">
              <a:off x="57807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3" name="Straight Connector 94"/>
            <p:cNvSpPr/>
            <p:nvPr/>
          </p:nvSpPr>
          <p:spPr>
            <a:xfrm flipV="1">
              <a:off x="639030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4" name="Straight Connector 95"/>
            <p:cNvSpPr/>
            <p:nvPr/>
          </p:nvSpPr>
          <p:spPr>
            <a:xfrm flipV="1">
              <a:off x="6999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5" name="Straight Connector 96"/>
            <p:cNvSpPr/>
            <p:nvPr/>
          </p:nvSpPr>
          <p:spPr>
            <a:xfrm flipV="1">
              <a:off x="11876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6" name="Straight Connector 97"/>
            <p:cNvSpPr/>
            <p:nvPr/>
          </p:nvSpPr>
          <p:spPr>
            <a:xfrm flipV="1">
              <a:off x="124863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7" name="Straight Connector 98"/>
            <p:cNvSpPr/>
            <p:nvPr/>
          </p:nvSpPr>
          <p:spPr>
            <a:xfrm flipV="1">
              <a:off x="130959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8" name="Straight Connector 99"/>
            <p:cNvSpPr/>
            <p:nvPr/>
          </p:nvSpPr>
          <p:spPr>
            <a:xfrm flipV="1">
              <a:off x="17972707"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59" name="Straight Connector 100"/>
            <p:cNvSpPr/>
            <p:nvPr/>
          </p:nvSpPr>
          <p:spPr>
            <a:xfrm flipV="1">
              <a:off x="185823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0" name="Straight Connector 101"/>
            <p:cNvSpPr/>
            <p:nvPr/>
          </p:nvSpPr>
          <p:spPr>
            <a:xfrm flipV="1">
              <a:off x="19191909"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1" name="Straight Connector 102"/>
            <p:cNvSpPr/>
            <p:nvPr/>
          </p:nvSpPr>
          <p:spPr>
            <a:xfrm flipV="1">
              <a:off x="24068526" y="-1"/>
              <a:ext cx="1" cy="243842"/>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2" name="Straight Connector 81"/>
            <p:cNvSpPr/>
            <p:nvPr/>
          </p:nvSpPr>
          <p:spPr>
            <a:xfrm flipV="1">
              <a:off x="9039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3" name="Straight Connector 82"/>
            <p:cNvSpPr/>
            <p:nvPr/>
          </p:nvSpPr>
          <p:spPr>
            <a:xfrm flipV="1">
              <a:off x="57807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4" name="Straight Connector 83"/>
            <p:cNvSpPr/>
            <p:nvPr/>
          </p:nvSpPr>
          <p:spPr>
            <a:xfrm flipV="1">
              <a:off x="639030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5" name="Straight Connector 84"/>
            <p:cNvSpPr/>
            <p:nvPr/>
          </p:nvSpPr>
          <p:spPr>
            <a:xfrm flipV="1">
              <a:off x="6999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6" name="Straight Connector 85"/>
            <p:cNvSpPr/>
            <p:nvPr/>
          </p:nvSpPr>
          <p:spPr>
            <a:xfrm flipV="1">
              <a:off x="11876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7" name="Straight Connector 86"/>
            <p:cNvSpPr/>
            <p:nvPr/>
          </p:nvSpPr>
          <p:spPr>
            <a:xfrm flipV="1">
              <a:off x="124863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8" name="Straight Connector 87"/>
            <p:cNvSpPr/>
            <p:nvPr/>
          </p:nvSpPr>
          <p:spPr>
            <a:xfrm flipV="1">
              <a:off x="130959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69" name="Straight Connector 88"/>
            <p:cNvSpPr/>
            <p:nvPr/>
          </p:nvSpPr>
          <p:spPr>
            <a:xfrm flipV="1">
              <a:off x="17972707"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0" name="Straight Connector 89"/>
            <p:cNvSpPr/>
            <p:nvPr/>
          </p:nvSpPr>
          <p:spPr>
            <a:xfrm flipV="1">
              <a:off x="185823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1" name="Straight Connector 90"/>
            <p:cNvSpPr/>
            <p:nvPr/>
          </p:nvSpPr>
          <p:spPr>
            <a:xfrm flipV="1">
              <a:off x="19191909"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2" name="Straight Connector 91"/>
            <p:cNvSpPr/>
            <p:nvPr/>
          </p:nvSpPr>
          <p:spPr>
            <a:xfrm flipV="1">
              <a:off x="24068526" y="14061440"/>
              <a:ext cx="1" cy="24384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3" name="Straight Connector 72"/>
            <p:cNvSpPr/>
            <p:nvPr/>
          </p:nvSpPr>
          <p:spPr>
            <a:xfrm flipH="1">
              <a:off x="-1" y="2036402"/>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4" name="Straight Connector 73"/>
            <p:cNvSpPr/>
            <p:nvPr/>
          </p:nvSpPr>
          <p:spPr>
            <a:xfrm flipH="1">
              <a:off x="-1" y="373109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5" name="Straight Connector 74"/>
            <p:cNvSpPr/>
            <p:nvPr/>
          </p:nvSpPr>
          <p:spPr>
            <a:xfrm flipH="1">
              <a:off x="-1" y="543797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6" name="Straight Connector 75"/>
            <p:cNvSpPr/>
            <p:nvPr/>
          </p:nvSpPr>
          <p:spPr>
            <a:xfrm flipH="1">
              <a:off x="-1" y="714892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7" name="Straight Connector 76"/>
            <p:cNvSpPr/>
            <p:nvPr/>
          </p:nvSpPr>
          <p:spPr>
            <a:xfrm flipH="1">
              <a:off x="-1" y="885173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8" name="Straight Connector 77"/>
            <p:cNvSpPr/>
            <p:nvPr/>
          </p:nvSpPr>
          <p:spPr>
            <a:xfrm flipH="1">
              <a:off x="-1" y="10558611"/>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79" name="Straight Connector 78"/>
            <p:cNvSpPr/>
            <p:nvPr/>
          </p:nvSpPr>
          <p:spPr>
            <a:xfrm flipH="1">
              <a:off x="-1" y="12277683"/>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0" name="Straight Connector 79"/>
            <p:cNvSpPr/>
            <p:nvPr/>
          </p:nvSpPr>
          <p:spPr>
            <a:xfrm flipH="1">
              <a:off x="-1" y="926930"/>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1" name="Straight Connector 80"/>
            <p:cNvSpPr/>
            <p:nvPr/>
          </p:nvSpPr>
          <p:spPr>
            <a:xfrm flipH="1">
              <a:off x="-1" y="13365478"/>
              <a:ext cx="243842"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2" name="Straight Connector 63"/>
            <p:cNvSpPr/>
            <p:nvPr/>
          </p:nvSpPr>
          <p:spPr>
            <a:xfrm flipH="1">
              <a:off x="24727414" y="2036402"/>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3" name="Straight Connector 64"/>
            <p:cNvSpPr/>
            <p:nvPr/>
          </p:nvSpPr>
          <p:spPr>
            <a:xfrm flipH="1">
              <a:off x="24727414" y="373109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4" name="Straight Connector 65"/>
            <p:cNvSpPr/>
            <p:nvPr/>
          </p:nvSpPr>
          <p:spPr>
            <a:xfrm flipH="1">
              <a:off x="24727414" y="543797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5" name="Straight Connector 66"/>
            <p:cNvSpPr/>
            <p:nvPr/>
          </p:nvSpPr>
          <p:spPr>
            <a:xfrm flipH="1">
              <a:off x="24727414" y="714485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6" name="Straight Connector 67"/>
            <p:cNvSpPr/>
            <p:nvPr/>
          </p:nvSpPr>
          <p:spPr>
            <a:xfrm flipH="1">
              <a:off x="24727414" y="885173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7" name="Straight Connector 68"/>
            <p:cNvSpPr/>
            <p:nvPr/>
          </p:nvSpPr>
          <p:spPr>
            <a:xfrm flipH="1">
              <a:off x="24727414" y="10558611"/>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8" name="Straight Connector 69"/>
            <p:cNvSpPr/>
            <p:nvPr/>
          </p:nvSpPr>
          <p:spPr>
            <a:xfrm flipH="1">
              <a:off x="24727414" y="12277683"/>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89" name="Straight Connector 70"/>
            <p:cNvSpPr/>
            <p:nvPr/>
          </p:nvSpPr>
          <p:spPr>
            <a:xfrm flipH="1">
              <a:off x="24727414" y="92693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090" name="Straight Connector 71"/>
            <p:cNvSpPr/>
            <p:nvPr/>
          </p:nvSpPr>
          <p:spPr>
            <a:xfrm flipH="1">
              <a:off x="24727414" y="13362770"/>
              <a:ext cx="243841" cy="1"/>
            </a:xfrm>
            <a:prstGeom prst="line">
              <a:avLst/>
            </a:prstGeom>
            <a:noFill/>
            <a:ln w="25400" cap="flat">
              <a:solidFill>
                <a:srgbClr val="697077"/>
              </a:solidFill>
              <a:prstDash val="solid"/>
              <a:round/>
            </a:ln>
            <a:effectLst/>
          </p:spPr>
          <p:txBody>
            <a:bodyPr wrap="square" lIns="121919" tIns="121919" rIns="121919" bIns="121919" numCol="1" anchor="t">
              <a:noAutofit/>
            </a:bodyPr>
            <a:lstStyle/>
            <a:p>
              <a:pPr algn="l" defTabSz="1829287">
                <a:defRPr sz="3400">
                  <a:solidFill>
                    <a:srgbClr val="000000"/>
                  </a:solidFill>
                  <a:latin typeface="IBM Plex Sans Medium"/>
                  <a:ea typeface="IBM Plex Sans Medium"/>
                  <a:cs typeface="IBM Plex Sans Medium"/>
                  <a:sym typeface="IBM Plex Sans Medium"/>
                </a:defRPr>
              </a:pPr>
              <a:endParaRPr/>
            </a:p>
          </p:txBody>
        </p:sp>
      </p:grpSp>
      <p:grpSp>
        <p:nvGrpSpPr>
          <p:cNvPr id="3" name="Group 2">
            <a:extLst>
              <a:ext uri="{FF2B5EF4-FFF2-40B4-BE49-F238E27FC236}">
                <a16:creationId xmlns:a16="http://schemas.microsoft.com/office/drawing/2014/main" id="{B462D878-DCBC-A94E-8D57-DE045951DBAA}"/>
              </a:ext>
            </a:extLst>
          </p:cNvPr>
          <p:cNvGrpSpPr/>
          <p:nvPr/>
        </p:nvGrpSpPr>
        <p:grpSpPr>
          <a:xfrm>
            <a:off x="12398866" y="4344071"/>
            <a:ext cx="11644840" cy="2950162"/>
            <a:chOff x="-97040" y="6197675"/>
            <a:chExt cx="11644840" cy="2950162"/>
          </a:xfrm>
        </p:grpSpPr>
        <p:pic>
          <p:nvPicPr>
            <p:cNvPr id="1092" name="Image" descr="Image"/>
            <p:cNvPicPr>
              <a:picLocks noChangeAspect="1"/>
            </p:cNvPicPr>
            <p:nvPr/>
          </p:nvPicPr>
          <p:blipFill>
            <a:blip r:embed="rId2"/>
            <a:stretch>
              <a:fillRect/>
            </a:stretch>
          </p:blipFill>
          <p:spPr>
            <a:xfrm>
              <a:off x="-97040" y="6197675"/>
              <a:ext cx="2008831" cy="1540017"/>
            </a:xfrm>
            <a:prstGeom prst="rect">
              <a:avLst/>
            </a:prstGeom>
            <a:solidFill>
              <a:schemeClr val="bg2">
                <a:lumMod val="10000"/>
              </a:schemeClr>
            </a:solidFill>
            <a:ln w="12700">
              <a:miter lim="400000"/>
            </a:ln>
          </p:spPr>
        </p:pic>
        <p:sp>
          <p:nvSpPr>
            <p:cNvPr id="1093" name="Welcome to"/>
            <p:cNvSpPr txBox="1"/>
            <p:nvPr/>
          </p:nvSpPr>
          <p:spPr>
            <a:xfrm>
              <a:off x="2305298" y="6289655"/>
              <a:ext cx="8974709" cy="19240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11200">
                  <a:solidFill>
                    <a:srgbClr val="FFFFFF"/>
                  </a:solidFill>
                  <a:latin typeface="IBM Plex Sans"/>
                  <a:ea typeface="IBM Plex Sans"/>
                  <a:cs typeface="IBM Plex Sans"/>
                  <a:sym typeface="IBM Plex Sans"/>
                </a:defRPr>
              </a:lvl1pPr>
            </a:lstStyle>
            <a:p>
              <a:r>
                <a:rPr dirty="0">
                  <a:solidFill>
                    <a:schemeClr val="bg2">
                      <a:lumMod val="10000"/>
                    </a:schemeClr>
                  </a:solidFill>
                </a:rPr>
                <a:t>Welcome to</a:t>
              </a:r>
            </a:p>
          </p:txBody>
        </p:sp>
        <p:sp>
          <p:nvSpPr>
            <p:cNvPr id="1094" name="IBM Customer Success"/>
            <p:cNvSpPr txBox="1"/>
            <p:nvPr/>
          </p:nvSpPr>
          <p:spPr>
            <a:xfrm>
              <a:off x="3176085" y="8121915"/>
              <a:ext cx="8371715" cy="10259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6000">
                  <a:solidFill>
                    <a:srgbClr val="FFFFFF"/>
                  </a:solidFill>
                  <a:latin typeface="IBM Plex Sans"/>
                  <a:ea typeface="IBM Plex Sans"/>
                  <a:cs typeface="IBM Plex Sans"/>
                  <a:sym typeface="IBM Plex Sans"/>
                </a:defRPr>
              </a:pPr>
              <a:r>
                <a:rPr dirty="0">
                  <a:solidFill>
                    <a:schemeClr val="bg2">
                      <a:lumMod val="10000"/>
                    </a:schemeClr>
                  </a:solidFill>
                  <a:latin typeface="IBM Plex Sans Light"/>
                  <a:ea typeface="IBM Plex Sans Light"/>
                  <a:cs typeface="IBM Plex Sans Light"/>
                  <a:sym typeface="IBM Plex Sans Light"/>
                </a:rPr>
                <a:t>IBM</a:t>
              </a:r>
              <a:r>
                <a:rPr dirty="0">
                  <a:solidFill>
                    <a:schemeClr val="bg2">
                      <a:lumMod val="10000"/>
                    </a:schemeClr>
                  </a:solidFill>
                </a:rPr>
                <a:t> </a:t>
              </a:r>
              <a:r>
                <a:rPr spc="59" dirty="0">
                  <a:solidFill>
                    <a:schemeClr val="bg2">
                      <a:lumMod val="10000"/>
                    </a:schemeClr>
                  </a:solidFill>
                  <a:latin typeface="IBM Plex Sans SemiBold"/>
                  <a:ea typeface="IBM Plex Sans SemiBold"/>
                  <a:cs typeface="IBM Plex Sans SemiBold"/>
                  <a:sym typeface="IBM Plex Sans SemiBold"/>
                </a:rPr>
                <a:t>Customer Success</a:t>
              </a:r>
            </a:p>
          </p:txBody>
        </p:sp>
      </p:grpSp>
      <p:sp>
        <p:nvSpPr>
          <p:cNvPr id="2" name="Rectangle 1">
            <a:extLst>
              <a:ext uri="{FF2B5EF4-FFF2-40B4-BE49-F238E27FC236}">
                <a16:creationId xmlns:a16="http://schemas.microsoft.com/office/drawing/2014/main" id="{098B6D27-8533-1B4B-B766-AD346256459D}"/>
              </a:ext>
            </a:extLst>
          </p:cNvPr>
          <p:cNvSpPr/>
          <p:nvPr/>
        </p:nvSpPr>
        <p:spPr>
          <a:xfrm>
            <a:off x="7665849" y="18146822"/>
            <a:ext cx="12192000" cy="830997"/>
          </a:xfrm>
          <a:prstGeom prst="rect">
            <a:avLst/>
          </a:prstGeom>
        </p:spPr>
        <p:txBody>
          <a:bodyPr>
            <a:spAutoFit/>
          </a:bodyPr>
          <a:lstStyle/>
          <a:p>
            <a:br>
              <a:rPr lang="en-AU" dirty="0"/>
            </a:br>
            <a:endParaRPr lang="en-US" dirty="0"/>
          </a:p>
        </p:txBody>
      </p:sp>
      <p:pic>
        <p:nvPicPr>
          <p:cNvPr id="95" name="Picture 94" descr="A group of people sitting at a table&#10;&#10;Description automatically generated">
            <a:extLst>
              <a:ext uri="{FF2B5EF4-FFF2-40B4-BE49-F238E27FC236}">
                <a16:creationId xmlns:a16="http://schemas.microsoft.com/office/drawing/2014/main" id="{A6506A4D-91F3-A948-886E-5981C9ADBA7B}"/>
              </a:ext>
            </a:extLst>
          </p:cNvPr>
          <p:cNvPicPr>
            <a:picLocks noChangeAspect="1"/>
          </p:cNvPicPr>
          <p:nvPr/>
        </p:nvPicPr>
        <p:blipFill rotWithShape="1">
          <a:blip r:embed="rId3"/>
          <a:srcRect l="45924"/>
          <a:stretch/>
        </p:blipFill>
        <p:spPr>
          <a:xfrm>
            <a:off x="904362" y="633981"/>
            <a:ext cx="11287631" cy="12435841"/>
          </a:xfrm>
          <a:prstGeom prst="rect">
            <a:avLst/>
          </a:prstGeom>
        </p:spPr>
      </p:pic>
      <p:pic>
        <p:nvPicPr>
          <p:cNvPr id="7" name="Picture 6">
            <a:extLst>
              <a:ext uri="{FF2B5EF4-FFF2-40B4-BE49-F238E27FC236}">
                <a16:creationId xmlns:a16="http://schemas.microsoft.com/office/drawing/2014/main" id="{1EF73793-FFBF-989C-14DC-A9EA286E46EF}"/>
              </a:ext>
            </a:extLst>
          </p:cNvPr>
          <p:cNvPicPr>
            <a:picLocks noChangeAspect="1"/>
          </p:cNvPicPr>
          <p:nvPr/>
        </p:nvPicPr>
        <p:blipFill>
          <a:blip r:embed="rId4"/>
          <a:stretch>
            <a:fillRect/>
          </a:stretch>
        </p:blipFill>
        <p:spPr>
          <a:xfrm>
            <a:off x="22080241" y="12403845"/>
            <a:ext cx="2032000" cy="965200"/>
          </a:xfrm>
          <a:prstGeom prst="rect">
            <a:avLst/>
          </a:prstGeom>
        </p:spPr>
      </p:pic>
      <p:sp>
        <p:nvSpPr>
          <p:cNvPr id="9" name="TextBox 8">
            <a:extLst>
              <a:ext uri="{FF2B5EF4-FFF2-40B4-BE49-F238E27FC236}">
                <a16:creationId xmlns:a16="http://schemas.microsoft.com/office/drawing/2014/main" id="{1D8FF6D1-99BB-7DD7-502B-079087B00300}"/>
              </a:ext>
            </a:extLst>
          </p:cNvPr>
          <p:cNvSpPr txBox="1"/>
          <p:nvPr/>
        </p:nvSpPr>
        <p:spPr>
          <a:xfrm>
            <a:off x="12398866" y="12210938"/>
            <a:ext cx="871918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rgbClr val="5E5E5E"/>
                </a:solidFill>
                <a:effectLst/>
                <a:uFillTx/>
                <a:latin typeface="+mn-lt"/>
                <a:ea typeface="+mn-ea"/>
                <a:cs typeface="+mn-cs"/>
                <a:sym typeface="Helvetica Neue"/>
              </a:rPr>
              <a:t>Date: dd/mm</a:t>
            </a:r>
            <a:r>
              <a:rPr lang="en-US" dirty="0"/>
              <a:t>/</a:t>
            </a:r>
            <a:r>
              <a:rPr lang="en-US" dirty="0" err="1"/>
              <a:t>yy</a:t>
            </a:r>
            <a:endParaRPr lang="en-US" dirty="0"/>
          </a:p>
          <a:p>
            <a:pPr marL="0" marR="0" indent="0" algn="l" defTabSz="2438338" rtl="0" fontAlgn="auto" latinLnBrk="0" hangingPunct="0">
              <a:lnSpc>
                <a:spcPct val="100000"/>
              </a:lnSpc>
              <a:spcBef>
                <a:spcPts val="0"/>
              </a:spcBef>
              <a:spcAft>
                <a:spcPts val="0"/>
              </a:spcAft>
              <a:buClrTx/>
              <a:buSzTx/>
              <a:buFontTx/>
              <a:buNone/>
              <a:tabLst/>
            </a:pPr>
            <a:r>
              <a:rPr lang="en-US" dirty="0"/>
              <a:t>Location: XYZ, Country</a:t>
            </a:r>
          </a:p>
        </p:txBody>
      </p:sp>
      <p:sp>
        <p:nvSpPr>
          <p:cNvPr id="97" name="IBM Customer Success">
            <a:extLst>
              <a:ext uri="{FF2B5EF4-FFF2-40B4-BE49-F238E27FC236}">
                <a16:creationId xmlns:a16="http://schemas.microsoft.com/office/drawing/2014/main" id="{44D27DC5-90AF-2CD2-9407-6EE41A3F39EB}"/>
              </a:ext>
            </a:extLst>
          </p:cNvPr>
          <p:cNvSpPr txBox="1"/>
          <p:nvPr/>
        </p:nvSpPr>
        <p:spPr>
          <a:xfrm>
            <a:off x="15669650" y="7715000"/>
            <a:ext cx="10123071" cy="7284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spAutoFit/>
          </a:bodyPr>
          <a:lstStyle/>
          <a:p>
            <a:pPr algn="l" defTabSz="1219169" hangingPunct="0">
              <a:defRPr sz="6000">
                <a:solidFill>
                  <a:srgbClr val="FFFFFF"/>
                </a:solidFill>
                <a:latin typeface="IBM Plex Sans"/>
                <a:ea typeface="IBM Plex Sans"/>
                <a:cs typeface="IBM Plex Sans"/>
                <a:sym typeface="IBM Plex Sans"/>
              </a:defRPr>
            </a:pPr>
            <a:r>
              <a:rPr lang="en-AU" sz="4400" b="1" kern="0" dirty="0">
                <a:solidFill>
                  <a:srgbClr val="FFC000"/>
                </a:solidFill>
                <a:latin typeface="IBM Plex Sans Light"/>
                <a:ea typeface="IBM Plex Sans Light"/>
                <a:cs typeface="IBM Plex Sans Light"/>
                <a:sym typeface="IBM Plex Sans Light"/>
              </a:rPr>
              <a:t>High Level Engagement Plan</a:t>
            </a:r>
            <a:endParaRPr sz="4400" b="1" kern="0" spc="30" dirty="0">
              <a:solidFill>
                <a:srgbClr val="FFC000"/>
              </a:solidFill>
              <a:latin typeface="IBM Plex Sans SemiBold"/>
              <a:ea typeface="IBM Plex Sans SemiBold"/>
              <a:cs typeface="IBM Plex Sans SemiBold"/>
              <a:sym typeface="IBM Plex Sans SemiBold"/>
            </a:endParaRPr>
          </a:p>
        </p:txBody>
      </p:sp>
      <p:sp>
        <p:nvSpPr>
          <p:cNvPr id="98" name="Process 97">
            <a:extLst>
              <a:ext uri="{FF2B5EF4-FFF2-40B4-BE49-F238E27FC236}">
                <a16:creationId xmlns:a16="http://schemas.microsoft.com/office/drawing/2014/main" id="{5020ACD5-252D-08F4-5117-8301FDB488D8}"/>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
        <p:nvSpPr>
          <p:cNvPr id="4" name="TextBox 3">
            <a:extLst>
              <a:ext uri="{FF2B5EF4-FFF2-40B4-BE49-F238E27FC236}">
                <a16:creationId xmlns:a16="http://schemas.microsoft.com/office/drawing/2014/main" id="{E50EF8CC-08E4-F3DF-127B-723F03ED897A}"/>
              </a:ext>
            </a:extLst>
          </p:cNvPr>
          <p:cNvSpPr txBox="1"/>
          <p:nvPr/>
        </p:nvSpPr>
        <p:spPr>
          <a:xfrm>
            <a:off x="20040072" y="-972562"/>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301230889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lide Number"/>
          <p:cNvSpPr txBox="1">
            <a:spLocks noGrp="1"/>
          </p:cNvSpPr>
          <p:nvPr>
            <p:ph type="sldNum" sz="quarter" idx="2"/>
          </p:nvPr>
        </p:nvSpPr>
        <p:spPr>
          <a:xfrm>
            <a:off x="22980563" y="12463488"/>
            <a:ext cx="457392" cy="6429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hangingPunct="0">
              <a:defRPr/>
            </a:pPr>
            <a:fld id="{86CB4B4D-7CA3-9044-876B-883B54F8677D}" type="slidenum">
              <a:rPr kern="0"/>
              <a:pPr hangingPunct="0">
                <a:defRPr/>
              </a:pPr>
              <a:t>4</a:t>
            </a:fld>
            <a:endParaRPr kern="0"/>
          </a:p>
        </p:txBody>
      </p:sp>
      <p:sp>
        <p:nvSpPr>
          <p:cNvPr id="1313" name="Your current IBM entitlements"/>
          <p:cNvSpPr txBox="1"/>
          <p:nvPr/>
        </p:nvSpPr>
        <p:spPr>
          <a:xfrm>
            <a:off x="635001" y="406400"/>
            <a:ext cx="23084536" cy="1269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lgn="l" defTabSz="2438400">
              <a:lnSpc>
                <a:spcPct val="90000"/>
              </a:lnSpc>
              <a:defRPr sz="6400">
                <a:solidFill>
                  <a:srgbClr val="000000"/>
                </a:solidFill>
                <a:latin typeface="IBM Plex Sans"/>
                <a:ea typeface="IBM Plex Sans"/>
                <a:cs typeface="IBM Plex Sans"/>
                <a:sym typeface="IBM Plex Sans"/>
              </a:defRPr>
            </a:lvl1pPr>
          </a:lstStyle>
          <a:p>
            <a:pPr defTabSz="2438430">
              <a:defRPr/>
            </a:pPr>
            <a:r>
              <a:rPr lang="en-AU" sz="5333" dirty="0"/>
              <a:t>Customer Success Engagement | Meeting Agenda (45min)</a:t>
            </a:r>
          </a:p>
        </p:txBody>
      </p:sp>
      <p:pic>
        <p:nvPicPr>
          <p:cNvPr id="8" name="Picture 7">
            <a:extLst>
              <a:ext uri="{FF2B5EF4-FFF2-40B4-BE49-F238E27FC236}">
                <a16:creationId xmlns:a16="http://schemas.microsoft.com/office/drawing/2014/main" id="{647B5005-7FD5-CB56-29C8-139DD48CFB98}"/>
              </a:ext>
            </a:extLst>
          </p:cNvPr>
          <p:cNvPicPr>
            <a:picLocks noChangeAspect="1"/>
          </p:cNvPicPr>
          <p:nvPr/>
        </p:nvPicPr>
        <p:blipFill>
          <a:blip r:embed="rId3"/>
          <a:stretch>
            <a:fillRect/>
          </a:stretch>
        </p:blipFill>
        <p:spPr>
          <a:xfrm>
            <a:off x="19211457" y="164108"/>
            <a:ext cx="1460259" cy="1096701"/>
          </a:xfrm>
          <a:prstGeom prst="rect">
            <a:avLst/>
          </a:prstGeom>
        </p:spPr>
      </p:pic>
      <p:graphicFrame>
        <p:nvGraphicFramePr>
          <p:cNvPr id="17" name="Table 16">
            <a:extLst>
              <a:ext uri="{FF2B5EF4-FFF2-40B4-BE49-F238E27FC236}">
                <a16:creationId xmlns:a16="http://schemas.microsoft.com/office/drawing/2014/main" id="{82DADF78-5616-9EC7-CEF0-79FC6DF36FFB}"/>
              </a:ext>
            </a:extLst>
          </p:cNvPr>
          <p:cNvGraphicFramePr>
            <a:graphicFrameLocks noGrp="1"/>
          </p:cNvGraphicFramePr>
          <p:nvPr/>
        </p:nvGraphicFramePr>
        <p:xfrm>
          <a:off x="910916" y="1722156"/>
          <a:ext cx="22298344" cy="11872936"/>
        </p:xfrm>
        <a:graphic>
          <a:graphicData uri="http://schemas.openxmlformats.org/drawingml/2006/table">
            <a:tbl>
              <a:tblPr firstRow="1" bandRow="1">
                <a:tableStyleId>{6E25E649-3F16-4E02-A733-19D2CDBF48F0}</a:tableStyleId>
              </a:tblPr>
              <a:tblGrid>
                <a:gridCol w="10033059">
                  <a:extLst>
                    <a:ext uri="{9D8B030D-6E8A-4147-A177-3AD203B41FA5}">
                      <a16:colId xmlns:a16="http://schemas.microsoft.com/office/drawing/2014/main" val="800374850"/>
                    </a:ext>
                  </a:extLst>
                </a:gridCol>
                <a:gridCol w="4574973">
                  <a:extLst>
                    <a:ext uri="{9D8B030D-6E8A-4147-A177-3AD203B41FA5}">
                      <a16:colId xmlns:a16="http://schemas.microsoft.com/office/drawing/2014/main" val="577158212"/>
                    </a:ext>
                  </a:extLst>
                </a:gridCol>
                <a:gridCol w="3725139">
                  <a:extLst>
                    <a:ext uri="{9D8B030D-6E8A-4147-A177-3AD203B41FA5}">
                      <a16:colId xmlns:a16="http://schemas.microsoft.com/office/drawing/2014/main" val="243736413"/>
                    </a:ext>
                  </a:extLst>
                </a:gridCol>
                <a:gridCol w="3965173">
                  <a:extLst>
                    <a:ext uri="{9D8B030D-6E8A-4147-A177-3AD203B41FA5}">
                      <a16:colId xmlns:a16="http://schemas.microsoft.com/office/drawing/2014/main" val="403179850"/>
                    </a:ext>
                  </a:extLst>
                </a:gridCol>
              </a:tblGrid>
              <a:tr h="924600">
                <a:tc>
                  <a:txBody>
                    <a:bodyPr/>
                    <a:lstStyle/>
                    <a:p>
                      <a:pPr algn="l"/>
                      <a:r>
                        <a:rPr lang="en-US" sz="4300" dirty="0">
                          <a:solidFill>
                            <a:schemeClr val="bg1"/>
                          </a:solidFill>
                          <a:latin typeface="IBM Plex Sans" panose="020B0503050203000203" pitchFamily="34" charset="0"/>
                        </a:rPr>
                        <a:t>Topics</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Comments </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Participants</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algn="l"/>
                      <a:r>
                        <a:rPr lang="en-US" sz="4300" dirty="0">
                          <a:solidFill>
                            <a:schemeClr val="bg1"/>
                          </a:solidFill>
                          <a:latin typeface="IBM Plex Sans" panose="020B0503050203000203" pitchFamily="34" charset="0"/>
                        </a:rPr>
                        <a:t>Duration</a:t>
                      </a:r>
                      <a:endParaRPr lang="en-IL" sz="4300" dirty="0">
                        <a:solidFill>
                          <a:schemeClr val="bg1"/>
                        </a:solidFill>
                        <a:latin typeface="IBM Plex Sans" panose="020B0503050203000203" pitchFamily="34" charset="0"/>
                      </a:endParaRPr>
                    </a:p>
                  </a:txBody>
                  <a:tcPr marL="182880" marR="182880" marT="91440" marB="91440">
                    <a:lnL>
                      <a:noFill/>
                    </a:lnL>
                    <a:lnR>
                      <a:noFill/>
                    </a:lnR>
                    <a:lnT w="25400" cmpd="sng">
                      <a:noFill/>
                    </a:lnT>
                    <a:lnB w="254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3590700153"/>
                  </a:ext>
                </a:extLst>
              </a:tr>
              <a:tr h="920376">
                <a:tc>
                  <a:txBody>
                    <a:bodyPr/>
                    <a:lstStyle/>
                    <a:p>
                      <a:pPr marL="0" indent="0" algn="l">
                        <a:buFontTx/>
                        <a:buNone/>
                      </a:pPr>
                      <a:r>
                        <a:rPr lang="en-AU" sz="4300" dirty="0">
                          <a:solidFill>
                            <a:schemeClr val="tx1"/>
                          </a:solidFill>
                          <a:latin typeface="IBM Plex Sans" panose="020B0503050203000203" pitchFamily="34" charset="0"/>
                        </a:rPr>
                        <a:t>Introduction</a:t>
                      </a:r>
                      <a:endParaRPr lang="en-IL" sz="4300" dirty="0">
                        <a:solidFill>
                          <a:schemeClr val="tx1"/>
                        </a:solidFill>
                        <a:latin typeface="IBM Plex Sans" panose="020B0503050203000203" pitchFamily="34" charset="0"/>
                      </a:endParaRPr>
                    </a:p>
                  </a:txBody>
                  <a:tcPr marL="182880" marR="182880" marT="91440" marB="91440">
                    <a:lnL>
                      <a:noFill/>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4300" i="1" dirty="0">
                          <a:solidFill>
                            <a:schemeClr val="tx1"/>
                          </a:solidFill>
                          <a:latin typeface="IBM Plex Sans" panose="020B0503050203000203" pitchFamily="34" charset="0"/>
                        </a:rPr>
                        <a:t>Getting together </a:t>
                      </a:r>
                      <a:endParaRPr lang="en-IL" sz="4300" i="1"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l"/>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4300" dirty="0">
                          <a:solidFill>
                            <a:schemeClr val="tx1"/>
                          </a:solidFill>
                          <a:latin typeface="IBM Plex Sans" panose="020B0503050203000203" pitchFamily="34" charset="0"/>
                        </a:rPr>
                        <a:t>5 Mins</a:t>
                      </a:r>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a:noFill/>
                    </a:lnR>
                    <a:lnT w="254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4789546"/>
                  </a:ext>
                </a:extLst>
              </a:tr>
              <a:tr h="2783840">
                <a:tc>
                  <a:txBody>
                    <a:bodyPr/>
                    <a:lstStyle/>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rPr>
                        <a:t>Update</a:t>
                      </a:r>
                      <a:r>
                        <a:rPr lang="en-AU" sz="4300" kern="1200" baseline="0" dirty="0">
                          <a:solidFill>
                            <a:schemeClr val="tx1"/>
                          </a:solidFill>
                          <a:latin typeface="IBM Plex Sans" panose="020B0503050203000203" pitchFamily="34" charset="0"/>
                        </a:rPr>
                        <a:t>s on business strategy &amp; objectives  </a:t>
                      </a:r>
                    </a:p>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sym typeface="Wingdings" pitchFamily="2" charset="2"/>
                        </a:rPr>
                        <a:t>Current situation </a:t>
                      </a:r>
                    </a:p>
                    <a:p>
                      <a:pPr marL="285750" indent="-285750" algn="l">
                        <a:buFont typeface="Arial" panose="020B0604020202020204" pitchFamily="34" charset="0"/>
                        <a:buChar char="•"/>
                      </a:pPr>
                      <a:r>
                        <a:rPr lang="en-AU" sz="4300" kern="1200" dirty="0">
                          <a:solidFill>
                            <a:schemeClr val="tx1"/>
                          </a:solidFill>
                          <a:latin typeface="IBM Plex Sans" panose="020B0503050203000203" pitchFamily="34" charset="0"/>
                          <a:sym typeface="Wingdings" pitchFamily="2" charset="2"/>
                        </a:rPr>
                        <a:t>Business challenges and needs </a:t>
                      </a: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4300" kern="1200" dirty="0">
                          <a:solidFill>
                            <a:schemeClr val="tx1"/>
                          </a:solidFill>
                          <a:latin typeface="IBM Plex Sans" panose="020B0503050203000203" pitchFamily="34" charset="0"/>
                        </a:rPr>
                        <a:t>Customer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AU" sz="4300" kern="1200" dirty="0">
                          <a:solidFill>
                            <a:schemeClr val="tx1"/>
                          </a:solidFill>
                          <a:latin typeface="IBM Plex Sans" panose="020B0503050203000203" pitchFamily="34" charset="0"/>
                        </a:rPr>
                        <a:t>10 min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6420521"/>
                  </a:ext>
                </a:extLst>
              </a:tr>
              <a:tr h="5384800">
                <a:tc>
                  <a:txBody>
                    <a:bodyPr/>
                    <a:lstStyle/>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Quick recap &amp; validation : current initiatives and goals, entitlement overview and uses case deployment status </a:t>
                      </a:r>
                    </a:p>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High Level Roadmap Proposal+ enablement plan</a:t>
                      </a:r>
                    </a:p>
                    <a:p>
                      <a:pPr marL="285750" indent="-285750" algn="l">
                        <a:buFont typeface="Arial" panose="020B0604020202020204" pitchFamily="34" charset="0"/>
                        <a:buChar char="•"/>
                      </a:pPr>
                      <a:r>
                        <a:rPr lang="en-US" sz="4300" kern="1200" dirty="0">
                          <a:solidFill>
                            <a:schemeClr val="tx1"/>
                          </a:solidFill>
                          <a:latin typeface="IBM Plex Sans" panose="020B0503050203000203" pitchFamily="34" charset="0"/>
                        </a:rPr>
                        <a:t>Customer Success Engagement Model</a:t>
                      </a:r>
                      <a:endParaRPr lang="en-US" sz="4300" kern="1200" dirty="0">
                        <a:solidFill>
                          <a:schemeClr val="bg1"/>
                        </a:solidFill>
                        <a:latin typeface="IBM Plex Sans" panose="020B0503050203000203" pitchFamily="34" charset="0"/>
                      </a:endParaRPr>
                    </a:p>
                  </a:txBody>
                  <a:tcPr marL="182880" marR="182880" marT="91440" marB="9144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US" sz="4300" kern="1200" dirty="0">
                          <a:solidFill>
                            <a:schemeClr val="tx1"/>
                          </a:solidFill>
                          <a:latin typeface="IBM Plex Sans" panose="020B0503050203000203" pitchFamily="34" charset="0"/>
                        </a:rPr>
                        <a:t>IBM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rowSpan="2">
                  <a:txBody>
                    <a:bodyPr/>
                    <a:lstStyle/>
                    <a:p>
                      <a:pPr algn="l"/>
                      <a:r>
                        <a:rPr lang="en-US" sz="4300" kern="1200" dirty="0">
                          <a:solidFill>
                            <a:schemeClr val="tx1"/>
                          </a:solidFill>
                          <a:latin typeface="IBM Plex Sans" panose="020B0503050203000203" pitchFamily="34" charset="0"/>
                        </a:rPr>
                        <a:t>20 min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24879426"/>
                  </a:ext>
                </a:extLst>
              </a:tr>
              <a:tr h="608357">
                <a:tc rowSpan="2">
                  <a:txBody>
                    <a:bodyPr/>
                    <a:lstStyle/>
                    <a:p>
                      <a:pPr algn="l"/>
                      <a:r>
                        <a:rPr lang="en-US" sz="4300" kern="1200">
                          <a:solidFill>
                            <a:schemeClr val="tx1"/>
                          </a:solidFill>
                          <a:latin typeface="IBM Plex Sans" panose="020B0503050203000203" pitchFamily="34" charset="0"/>
                        </a:rPr>
                        <a:t>Open discussions &amp;</a:t>
                      </a:r>
                    </a:p>
                    <a:p>
                      <a:pPr algn="l"/>
                      <a:r>
                        <a:rPr lang="en-US" sz="4300" kern="1200">
                          <a:solidFill>
                            <a:schemeClr val="tx1"/>
                          </a:solidFill>
                          <a:latin typeface="IBM Plex Sans" panose="020B0503050203000203" pitchFamily="34" charset="0"/>
                        </a:rPr>
                        <a:t>Next steps </a:t>
                      </a:r>
                      <a:endParaRPr lang="en-IL" sz="4300" kern="1200" dirty="0">
                        <a:solidFill>
                          <a:schemeClr val="tx1"/>
                        </a:solidFill>
                        <a:latin typeface="IBM Plex Sans" panose="020B0503050203000203" pitchFamily="34" charset="0"/>
                      </a:endParaRPr>
                    </a:p>
                  </a:txBody>
                  <a:tcPr marL="182880" marR="182880" marT="91440" marB="9144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rowSpan="2">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4300" kern="1200" dirty="0">
                          <a:solidFill>
                            <a:schemeClr val="tx1"/>
                          </a:solidFill>
                          <a:latin typeface="IBM Plex Sans" panose="020B0503050203000203" pitchFamily="34" charset="0"/>
                        </a:rPr>
                        <a:t>All </a:t>
                      </a:r>
                      <a:endParaRPr lang="en-IL" sz="4300" kern="1200" dirty="0">
                        <a:solidFill>
                          <a:schemeClr val="tx1"/>
                        </a:solidFill>
                        <a:latin typeface="IBM Plex Sans" panose="020B0503050203000203" pitchFamily="34" charset="0"/>
                        <a:ea typeface="+mn-ea"/>
                        <a:cs typeface="+mn-cs"/>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solidFill>
                      <a:schemeClr val="bg1"/>
                    </a:solidFill>
                  </a:tcPr>
                </a:tc>
                <a:tc vMerge="1">
                  <a:txBody>
                    <a:bodyPr/>
                    <a:lstStyle/>
                    <a:p>
                      <a:endParaRPr lang="en-US"/>
                    </a:p>
                  </a:txBody>
                  <a:tcPr/>
                </a:tc>
                <a:tc vMerge="1">
                  <a:txBody>
                    <a:bodyPr/>
                    <a:lstStyle/>
                    <a:p>
                      <a:pPr algn="l"/>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2808524"/>
                  </a:ext>
                </a:extLst>
              </a:tr>
              <a:tr h="1230643">
                <a:tc vMerge="1">
                  <a:txBody>
                    <a:bodyPr/>
                    <a:lstStyle/>
                    <a:p>
                      <a:pPr algn="l"/>
                      <a:r>
                        <a:rPr lang="en-US" sz="1600" kern="1200" dirty="0">
                          <a:solidFill>
                            <a:schemeClr val="tx1"/>
                          </a:solidFill>
                          <a:latin typeface="IBM Plex Sans" panose="020B0503050203000203" pitchFamily="34" charset="0"/>
                        </a:rPr>
                        <a:t>Open discussions &amp;</a:t>
                      </a:r>
                    </a:p>
                    <a:p>
                      <a:pPr algn="l"/>
                      <a:r>
                        <a:rPr lang="en-US" sz="1600" kern="1200" dirty="0">
                          <a:solidFill>
                            <a:schemeClr val="tx1"/>
                          </a:solidFill>
                          <a:latin typeface="IBM Plex Sans" panose="020B0503050203000203" pitchFamily="34" charset="0"/>
                        </a:rPr>
                        <a:t>Next steps </a:t>
                      </a:r>
                      <a:endParaRPr lang="en-US" sz="1600" kern="1200" dirty="0">
                        <a:solidFill>
                          <a:schemeClr val="tx1"/>
                        </a:solidFill>
                        <a:latin typeface="IBM Plex Sans" panose="020B0503050203000203" pitchFamily="34" charset="0"/>
                        <a:ea typeface="+mn-ea"/>
                        <a:cs typeface="+mn-cs"/>
                      </a:endParaRPr>
                    </a:p>
                  </a:txBody>
                  <a:tcPr marL="68580" marR="68580" marT="34290" marB="34290">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r>
                        <a:rPr lang="en-AU" sz="1600" kern="1200" dirty="0">
                          <a:solidFill>
                            <a:schemeClr val="tx1"/>
                          </a:solidFill>
                          <a:latin typeface="IBM Plex Sans" panose="020B0503050203000203" pitchFamily="34" charset="0"/>
                        </a:rPr>
                        <a:t>All </a:t>
                      </a:r>
                      <a:endParaRPr lang="en-IL" sz="1600" kern="1200" dirty="0">
                        <a:solidFill>
                          <a:schemeClr val="tx1"/>
                        </a:solidFill>
                        <a:latin typeface="IBM Plex Sans" panose="020B0503050203000203" pitchFamily="34"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tc vMerge="1">
                  <a:txBody>
                    <a:bodyPr/>
                    <a:lstStyle/>
                    <a:p>
                      <a:pPr marL="0" marR="0" lvl="0" indent="0" algn="l" defTabSz="966816" rtl="0" eaLnBrk="1" fontAlgn="auto" latinLnBrk="0" hangingPunct="1">
                        <a:lnSpc>
                          <a:spcPct val="100000"/>
                        </a:lnSpc>
                        <a:spcBef>
                          <a:spcPts val="0"/>
                        </a:spcBef>
                        <a:spcAft>
                          <a:spcPts val="0"/>
                        </a:spcAft>
                        <a:buClrTx/>
                        <a:buSzTx/>
                        <a:buFontTx/>
                        <a:buNone/>
                        <a:tabLst/>
                        <a:defRPr/>
                      </a:pPr>
                      <a:endParaRPr lang="en-IL" sz="900" dirty="0">
                        <a:solidFill>
                          <a:schemeClr val="tx1"/>
                        </a:solidFill>
                        <a:latin typeface="IBM Plex Sans" panose="020B0503050203000203" pitchFamily="34" charset="0"/>
                      </a:endParaRPr>
                    </a:p>
                  </a:txBody>
                  <a:tcPr marL="68580" marR="68580" marT="34290" marB="34290"/>
                </a:tc>
                <a:tc>
                  <a:txBody>
                    <a:bodyPr/>
                    <a:lstStyle/>
                    <a:p>
                      <a:pPr algn="l"/>
                      <a:r>
                        <a:rPr lang="en-US" sz="4300" dirty="0">
                          <a:solidFill>
                            <a:schemeClr val="tx1"/>
                          </a:solidFill>
                          <a:latin typeface="IBM Plex Sans" panose="020B0503050203000203" pitchFamily="34" charset="0"/>
                        </a:rPr>
                        <a:t>10 min </a:t>
                      </a:r>
                      <a:endParaRPr lang="en-IL" sz="4300" dirty="0">
                        <a:solidFill>
                          <a:schemeClr val="tx1"/>
                        </a:solidFill>
                        <a:latin typeface="IBM Plex Sans" panose="020B0503050203000203" pitchFamily="34" charset="0"/>
                      </a:endParaRPr>
                    </a:p>
                  </a:txBody>
                  <a:tcPr marL="182880" marR="182880" marT="91440" marB="91440">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4063127240"/>
                  </a:ext>
                </a:extLst>
              </a:tr>
            </a:tbl>
          </a:graphicData>
        </a:graphic>
      </p:graphicFrame>
      <p:pic>
        <p:nvPicPr>
          <p:cNvPr id="18" name="Picture 17">
            <a:extLst>
              <a:ext uri="{FF2B5EF4-FFF2-40B4-BE49-F238E27FC236}">
                <a16:creationId xmlns:a16="http://schemas.microsoft.com/office/drawing/2014/main" id="{762C6D91-C092-B9CD-E4AD-A19BA9380F3D}"/>
              </a:ext>
            </a:extLst>
          </p:cNvPr>
          <p:cNvPicPr>
            <a:picLocks noChangeAspect="1"/>
          </p:cNvPicPr>
          <p:nvPr/>
        </p:nvPicPr>
        <p:blipFill>
          <a:blip r:embed="rId4"/>
          <a:stretch>
            <a:fillRect/>
          </a:stretch>
        </p:blipFill>
        <p:spPr>
          <a:xfrm>
            <a:off x="22080240" y="12403845"/>
            <a:ext cx="2032000" cy="965200"/>
          </a:xfrm>
          <a:prstGeom prst="rect">
            <a:avLst/>
          </a:prstGeom>
        </p:spPr>
      </p:pic>
      <p:sp>
        <p:nvSpPr>
          <p:cNvPr id="10" name="Process 9">
            <a:extLst>
              <a:ext uri="{FF2B5EF4-FFF2-40B4-BE49-F238E27FC236}">
                <a16:creationId xmlns:a16="http://schemas.microsoft.com/office/drawing/2014/main" id="{57CCBBBA-445A-D944-7B33-A0842476403D}"/>
              </a:ext>
            </a:extLst>
          </p:cNvPr>
          <p:cNvSpPr/>
          <p:nvPr/>
        </p:nvSpPr>
        <p:spPr>
          <a:xfrm>
            <a:off x="21244406" y="124204"/>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23"/>
            <a:r>
              <a:rPr lang="en-US" sz="3600" dirty="0">
                <a:solidFill>
                  <a:srgbClr val="7F7F7F"/>
                </a:solidFill>
                <a:latin typeface="Calibri" panose="020F0502020204030204"/>
                <a:ea typeface="Helvetica Neue"/>
                <a:cs typeface="Helvetica Neue"/>
              </a:rPr>
              <a:t>Customer</a:t>
            </a:r>
          </a:p>
          <a:p>
            <a:pPr defTabSz="1828823"/>
            <a:r>
              <a:rPr lang="en-US" sz="3600" dirty="0">
                <a:solidFill>
                  <a:srgbClr val="7F7F7F"/>
                </a:solidFill>
                <a:latin typeface="Calibri" panose="020F0502020204030204"/>
                <a:ea typeface="Helvetica Neue"/>
                <a:cs typeface="Helvetica Neue"/>
              </a:rPr>
              <a:t>Logo</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AD023D-0CAF-48FB-92D2-613B79F9FE1B}"/>
              </a:ext>
            </a:extLst>
          </p:cNvPr>
          <p:cNvSpPr/>
          <p:nvPr/>
        </p:nvSpPr>
        <p:spPr>
          <a:xfrm>
            <a:off x="24977546" y="106447"/>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1 - No engagement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2 - Internal engagement only</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3 - Client &amp; IBM engagement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4 - Hold your own meeting w/ client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5 - Trusted Advisor to Client</a:t>
            </a:r>
          </a:p>
        </p:txBody>
      </p:sp>
      <p:cxnSp>
        <p:nvCxnSpPr>
          <p:cNvPr id="8" name="Straight Arrow Connector 7">
            <a:extLst>
              <a:ext uri="{FF2B5EF4-FFF2-40B4-BE49-F238E27FC236}">
                <a16:creationId xmlns:a16="http://schemas.microsoft.com/office/drawing/2014/main" id="{3B13BCE3-1763-F944-AE43-D86DA7868064}"/>
              </a:ext>
            </a:extLst>
          </p:cNvPr>
          <p:cNvCxnSpPr>
            <a:stCxn id="5" idx="1"/>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87D05257-EBA8-C941-AF99-4B34A2D0698B}"/>
              </a:ext>
            </a:extLst>
          </p:cNvPr>
          <p:cNvSpPr/>
          <p:nvPr/>
        </p:nvSpPr>
        <p:spPr>
          <a:xfrm>
            <a:off x="24977546" y="2216461"/>
            <a:ext cx="3639150" cy="138022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CTL : Client Technical Lead </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SCL: Software Client Lead </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STA: Software Technical Architect</a:t>
            </a:r>
          </a:p>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rPr>
              <a:t>SDL: Software Deployment Lead </a:t>
            </a:r>
          </a:p>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AU" sz="1600" b="0" i="1" u="none" strike="noStrike" kern="0" cap="none" spc="0" normalizeH="0" baseline="0" noProof="0" dirty="0">
              <a:ln>
                <a:noFill/>
              </a:ln>
              <a:solidFill>
                <a:srgbClr val="000000"/>
              </a:solidFill>
              <a:effectLst/>
              <a:uLnTx/>
              <a:uFillTx/>
              <a:latin typeface="IBM Plex Sans" panose="020B0503050203000203" pitchFamily="34" charset="0"/>
              <a:ea typeface="+mn-ea"/>
              <a:cs typeface="Calibri"/>
              <a:sym typeface="Helvetica Neue"/>
            </a:endParaRPr>
          </a:p>
        </p:txBody>
      </p:sp>
      <p:sp>
        <p:nvSpPr>
          <p:cNvPr id="13" name="TextBox 12">
            <a:extLst>
              <a:ext uri="{FF2B5EF4-FFF2-40B4-BE49-F238E27FC236}">
                <a16:creationId xmlns:a16="http://schemas.microsoft.com/office/drawing/2014/main" id="{8FE14B9B-B14F-6440-8558-22CDC1A4CE36}"/>
              </a:ext>
            </a:extLst>
          </p:cNvPr>
          <p:cNvSpPr txBox="1"/>
          <p:nvPr/>
        </p:nvSpPr>
        <p:spPr>
          <a:xfrm>
            <a:off x="120808" y="2677977"/>
            <a:ext cx="12490786" cy="10379316"/>
          </a:xfrm>
          <a:prstGeom prst="rect">
            <a:avLst/>
          </a:prstGeom>
          <a:noFill/>
          <a:ln>
            <a:solidFill>
              <a:schemeClr val="accent6">
                <a:lumMod val="75000"/>
              </a:schemeClr>
            </a:solidFill>
          </a:ln>
        </p:spPr>
        <p:txBody>
          <a:bodyPr wrap="square" rtlCol="0">
            <a:spAutoFit/>
          </a:bodyPr>
          <a:lstStyle/>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Business Strategy / Objectives – Requirements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kumimoji="0" lang="en-AU" sz="360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Program priorities - </a:t>
            </a:r>
            <a:r>
              <a:rPr lang="en-AU" sz="3600" kern="1200" dirty="0">
                <a:latin typeface="Arial" panose="020B0604020202020204" pitchFamily="34" charset="0"/>
                <a:ea typeface="Arial" panose="020B0604020202020204" pitchFamily="34" charset="0"/>
                <a:cs typeface="Arial" panose="020B0604020202020204" pitchFamily="34" charset="0"/>
              </a:rPr>
              <a:t>related projects </a:t>
            </a:r>
          </a:p>
          <a:p>
            <a:pPr marL="457200" marR="0" lvl="0" indent="-4572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 Relationship between IBM and customer / partner</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Hybrid Cloud Strategy and current Architecture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Use cases in focus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IBM Technology Level of adoption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IBM Point products in use or via Cloud </a:t>
            </a:r>
            <a:r>
              <a:rPr lang="en-AU" sz="3600" kern="1200" dirty="0" err="1">
                <a:latin typeface="Arial" panose="020B0604020202020204" pitchFamily="34" charset="0"/>
                <a:ea typeface="Arial" panose="020B0604020202020204" pitchFamily="34" charset="0"/>
                <a:cs typeface="Arial" panose="020B0604020202020204" pitchFamily="34" charset="0"/>
              </a:rPr>
              <a:t>Paks</a:t>
            </a:r>
            <a:r>
              <a:rPr lang="en-AU" sz="3600" kern="1200" dirty="0">
                <a:latin typeface="Arial" panose="020B0604020202020204" pitchFamily="34" charset="0"/>
                <a:ea typeface="Arial" panose="020B0604020202020204" pitchFamily="34" charset="0"/>
                <a:cs typeface="Arial" panose="020B0604020202020204" pitchFamily="34" charset="0"/>
              </a:rPr>
              <a:t>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kumimoji="0" lang="en-AU" sz="360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OCP level of adoption </a:t>
            </a:r>
            <a:r>
              <a:rPr kumimoji="0" lang="en-AU" sz="36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rPr>
              <a:t>– if applicable </a:t>
            </a: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r>
              <a:rPr lang="en-AU" sz="3600" kern="1200" dirty="0">
                <a:latin typeface="Arial" panose="020B0604020202020204" pitchFamily="34" charset="0"/>
                <a:ea typeface="Arial" panose="020B0604020202020204" pitchFamily="34" charset="0"/>
                <a:cs typeface="Arial" panose="020B0604020202020204" pitchFamily="34" charset="0"/>
              </a:rPr>
              <a:t>….</a:t>
            </a:r>
            <a:endParaRPr kumimoji="0" lang="en-AU" sz="36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6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R="0" lvl="0" algn="l" defTabSz="1828754" rtl="0" eaLnBrk="1" fontAlgn="auto" latinLnBrk="0" hangingPunct="0">
              <a:lnSpc>
                <a:spcPct val="115000"/>
              </a:lnSpc>
              <a:spcBef>
                <a:spcPts val="0"/>
              </a:spcBef>
              <a:spcAft>
                <a:spcPts val="0"/>
              </a:spcAft>
              <a:buClrTx/>
              <a:buSzTx/>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lang="en-AU" sz="3200" kern="1200" dirty="0">
              <a:latin typeface="Arial" panose="020B0604020202020204" pitchFamily="34" charset="0"/>
              <a:ea typeface="Arial" panose="020B0604020202020204" pitchFamily="34" charset="0"/>
              <a:cs typeface="Arial" panose="020B0604020202020204" pitchFamily="34" charset="0"/>
            </a:endParaRPr>
          </a:p>
          <a:p>
            <a:pPr marL="571500" marR="0" lvl="0" indent="-571500" algn="l" defTabSz="1828754" rtl="0" eaLnBrk="1" fontAlgn="auto" latinLnBrk="0" hangingPunct="0">
              <a:lnSpc>
                <a:spcPct val="115000"/>
              </a:lnSpc>
              <a:spcBef>
                <a:spcPts val="0"/>
              </a:spcBef>
              <a:spcAft>
                <a:spcPts val="0"/>
              </a:spcAft>
              <a:buClrTx/>
              <a:buSzTx/>
              <a:buFont typeface="Wingdings" pitchFamily="2" charset="2"/>
              <a:buChar char="v"/>
              <a:tabLst>
                <a:tab pos="1280160" algn="l"/>
              </a:tabLst>
              <a:defRPr/>
            </a:pPr>
            <a:endParaRPr kumimoji="0" lang="en-AU" sz="3200" b="0" i="0" u="none" strike="noStrike" kern="1200" cap="none" spc="0" normalizeH="0" baseline="0" noProof="0" dirty="0">
              <a:ln>
                <a:noFill/>
              </a:ln>
              <a:solidFill>
                <a:srgbClr val="5E5E5E"/>
              </a:solidFill>
              <a:effectLst/>
              <a:uLnTx/>
              <a:uFillTx/>
              <a:latin typeface="Arial" panose="020B0604020202020204" pitchFamily="34" charset="0"/>
              <a:ea typeface="Arial" panose="020B0604020202020204" pitchFamily="34" charset="0"/>
              <a:cs typeface="Arial" panose="020B0604020202020204" pitchFamily="34" charset="0"/>
              <a:sym typeface="Helvetica Neue"/>
            </a:endParaRPr>
          </a:p>
        </p:txBody>
      </p:sp>
      <p:grpSp>
        <p:nvGrpSpPr>
          <p:cNvPr id="3" name="Group 2">
            <a:extLst>
              <a:ext uri="{FF2B5EF4-FFF2-40B4-BE49-F238E27FC236}">
                <a16:creationId xmlns:a16="http://schemas.microsoft.com/office/drawing/2014/main" id="{5BD866E0-BBE1-7B46-AB81-3202DB85B10E}"/>
              </a:ext>
            </a:extLst>
          </p:cNvPr>
          <p:cNvGrpSpPr/>
          <p:nvPr/>
        </p:nvGrpSpPr>
        <p:grpSpPr>
          <a:xfrm>
            <a:off x="13142466" y="8524321"/>
            <a:ext cx="10149612" cy="1211383"/>
            <a:chOff x="6274658" y="4263424"/>
            <a:chExt cx="5409767" cy="640601"/>
          </a:xfrm>
        </p:grpSpPr>
        <p:sp>
          <p:nvSpPr>
            <p:cNvPr id="17" name="TextBox 16">
              <a:extLst>
                <a:ext uri="{FF2B5EF4-FFF2-40B4-BE49-F238E27FC236}">
                  <a16:creationId xmlns:a16="http://schemas.microsoft.com/office/drawing/2014/main" id="{98586DD4-2BD2-C74D-82DF-4D503266CF00}"/>
                </a:ext>
              </a:extLst>
            </p:cNvPr>
            <p:cNvSpPr txBox="1"/>
            <p:nvPr/>
          </p:nvSpPr>
          <p:spPr>
            <a:xfrm>
              <a:off x="6274658" y="4263424"/>
              <a:ext cx="5399265" cy="258582"/>
            </a:xfrm>
            <a:prstGeom prst="rect">
              <a:avLst/>
            </a:prstGeom>
            <a:solidFill>
              <a:srgbClr val="1061FE"/>
            </a:solidFill>
            <a:ln>
              <a:solidFill>
                <a:schemeClr val="accent6">
                  <a:lumMod val="75000"/>
                </a:schemeClr>
              </a:solidFill>
            </a:ln>
          </p:spPr>
          <p:txBody>
            <a:bodyPr wrap="square" rtlCol="0">
              <a:spAutoFit/>
            </a:bodyPr>
            <a:lstStyle/>
            <a:p>
              <a:pPr marL="0" marR="0" lvl="0" indent="0" algn="ctr" defTabSz="1828754" rtl="0" eaLnBrk="1" fontAlgn="auto" latinLnBrk="0" hangingPunct="0">
                <a:lnSpc>
                  <a:spcPct val="115000"/>
                </a:lnSpc>
                <a:spcBef>
                  <a:spcPts val="0"/>
                </a:spcBef>
                <a:spcAft>
                  <a:spcPts val="0"/>
                </a:spcAft>
                <a:buClrTx/>
                <a:buSzTx/>
                <a:buFontTx/>
                <a:buNone/>
                <a:tabLst>
                  <a:tab pos="1280160" algn="l"/>
                </a:tabLst>
                <a:defRPr/>
              </a:pPr>
              <a:r>
                <a:rPr kumimoji="0" lang="en-AU" b="1" i="0" u="none" strike="noStrike" kern="120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Arial" panose="020B0604020202020204" pitchFamily="34" charset="0"/>
                  <a:sym typeface="Helvetica Neue"/>
                </a:rPr>
                <a:t>END OF SUP</a:t>
              </a:r>
              <a:r>
                <a:rPr kumimoji="0" lang="en-AU" b="1" i="0" u="none" strike="noStrike" kern="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Arial" panose="020B0604020202020204" pitchFamily="34" charset="0"/>
                  <a:sym typeface="Helvetica Neue"/>
                </a:rPr>
                <a:t>PORT PRODUCTS </a:t>
              </a:r>
              <a:endParaRPr kumimoji="0" lang="en-AU" b="1" i="0" u="none" strike="noStrike" kern="1200" cap="none" spc="0" normalizeH="0" baseline="0" noProof="0" dirty="0">
                <a:ln>
                  <a:noFill/>
                </a:ln>
                <a:solidFill>
                  <a:schemeClr val="bg1"/>
                </a:solidFill>
                <a:effectLst/>
                <a:uLnTx/>
                <a:uFillTx/>
                <a:latin typeface="IBM Plex Sans" panose="020B0503050203000203" pitchFamily="34" charset="0"/>
                <a:ea typeface="Times New Roman" panose="02020603050405020304" pitchFamily="18" charset="0"/>
                <a:cs typeface="Times New Roman" panose="02020603050405020304" pitchFamily="18" charset="0"/>
                <a:sym typeface="Helvetica Neue"/>
              </a:endParaRPr>
            </a:p>
          </p:txBody>
        </p:sp>
        <p:sp>
          <p:nvSpPr>
            <p:cNvPr id="18" name="TextBox 17">
              <a:extLst>
                <a:ext uri="{FF2B5EF4-FFF2-40B4-BE49-F238E27FC236}">
                  <a16:creationId xmlns:a16="http://schemas.microsoft.com/office/drawing/2014/main" id="{7F8218F1-37E0-AB4C-98B3-CC54F06A5D92}"/>
                </a:ext>
              </a:extLst>
            </p:cNvPr>
            <p:cNvSpPr txBox="1"/>
            <p:nvPr/>
          </p:nvSpPr>
          <p:spPr>
            <a:xfrm>
              <a:off x="6285161" y="4627337"/>
              <a:ext cx="5399264" cy="276688"/>
            </a:xfrm>
            <a:prstGeom prst="rect">
              <a:avLst/>
            </a:prstGeom>
            <a:solidFill>
              <a:schemeClr val="bg1"/>
            </a:solidFill>
            <a:ln>
              <a:solidFill>
                <a:schemeClr val="tx1"/>
              </a:solidFill>
            </a:ln>
          </p:spPr>
          <p:txBody>
            <a:bodyPr wrap="square" rtlCol="0">
              <a:spAutoFit/>
            </a:bodyPr>
            <a:lstStyle/>
            <a:p>
              <a:pPr marL="0" marR="0" lvl="0" indent="0" algn="l" defTabSz="1828754" rtl="0" eaLnBrk="1" fontAlgn="auto" latinLnBrk="0" hangingPunct="1">
                <a:lnSpc>
                  <a:spcPct val="100000"/>
                </a:lnSpc>
                <a:spcBef>
                  <a:spcPts val="0"/>
                </a:spcBef>
                <a:spcAft>
                  <a:spcPts val="0"/>
                </a:spcAft>
                <a:buClrTx/>
                <a:buSzTx/>
                <a:buFontTx/>
                <a:buNone/>
                <a:tabLst/>
                <a:defRPr/>
              </a:pPr>
              <a:endParaRPr kumimoji="0" lang="en-AU" sz="2800" b="0" i="0" u="none" strike="noStrike" kern="1200" cap="none" spc="0" normalizeH="0" baseline="0" noProof="0" dirty="0">
                <a:ln>
                  <a:noFill/>
                </a:ln>
                <a:solidFill>
                  <a:srgbClr val="000000">
                    <a:lumMod val="65000"/>
                    <a:lumOff val="35000"/>
                  </a:srgbClr>
                </a:solidFill>
                <a:effectLst/>
                <a:uLnTx/>
                <a:uFillTx/>
                <a:latin typeface="Arial" panose="020B0604020202020204" pitchFamily="34" charset="0"/>
                <a:ea typeface="Times New Roman" panose="02020603050405020304" pitchFamily="18" charset="0"/>
                <a:cs typeface="+mn-cs"/>
                <a:sym typeface="Helvetica Neue"/>
              </a:endParaRPr>
            </a:p>
          </p:txBody>
        </p:sp>
      </p:grpSp>
      <p:sp>
        <p:nvSpPr>
          <p:cNvPr id="19" name="Title 6">
            <a:extLst>
              <a:ext uri="{FF2B5EF4-FFF2-40B4-BE49-F238E27FC236}">
                <a16:creationId xmlns:a16="http://schemas.microsoft.com/office/drawing/2014/main" id="{D58451AF-7666-404E-AB9B-9CC38D8A48F9}"/>
              </a:ext>
            </a:extLst>
          </p:cNvPr>
          <p:cNvSpPr>
            <a:spLocks noGrp="1"/>
          </p:cNvSpPr>
          <p:nvPr>
            <p:ph type="title"/>
          </p:nvPr>
        </p:nvSpPr>
        <p:spPr>
          <a:xfrm>
            <a:off x="217084" y="392963"/>
            <a:ext cx="21728516" cy="1093710"/>
          </a:xfrm>
        </p:spPr>
        <p:txBody>
          <a:bodyPr/>
          <a:lstStyle/>
          <a:p>
            <a:r>
              <a:rPr lang="en-AU" dirty="0"/>
              <a:t>Brief summary / Quick Recap</a:t>
            </a:r>
            <a:br>
              <a:rPr lang="en-AU" sz="3600" dirty="0"/>
            </a:br>
            <a:r>
              <a:rPr lang="en-AU" sz="3600" dirty="0"/>
              <a:t>Customer Validation </a:t>
            </a:r>
          </a:p>
        </p:txBody>
      </p:sp>
      <p:grpSp>
        <p:nvGrpSpPr>
          <p:cNvPr id="15" name="Group 14">
            <a:extLst>
              <a:ext uri="{FF2B5EF4-FFF2-40B4-BE49-F238E27FC236}">
                <a16:creationId xmlns:a16="http://schemas.microsoft.com/office/drawing/2014/main" id="{A8D1C5E4-5A21-F24C-9477-F6A93B714141}"/>
              </a:ext>
            </a:extLst>
          </p:cNvPr>
          <p:cNvGrpSpPr/>
          <p:nvPr/>
        </p:nvGrpSpPr>
        <p:grpSpPr>
          <a:xfrm>
            <a:off x="13162724" y="1656579"/>
            <a:ext cx="11303801" cy="4886594"/>
            <a:chOff x="6987773" y="670293"/>
            <a:chExt cx="4548067" cy="2443297"/>
          </a:xfrm>
        </p:grpSpPr>
        <p:sp>
          <p:nvSpPr>
            <p:cNvPr id="14" name="Rectangle 13">
              <a:extLst>
                <a:ext uri="{FF2B5EF4-FFF2-40B4-BE49-F238E27FC236}">
                  <a16:creationId xmlns:a16="http://schemas.microsoft.com/office/drawing/2014/main" id="{759BD64F-3D93-5D4F-9A30-6882CF7B5411}"/>
                </a:ext>
              </a:extLst>
            </p:cNvPr>
            <p:cNvSpPr/>
            <p:nvPr/>
          </p:nvSpPr>
          <p:spPr bwMode="auto">
            <a:xfrm>
              <a:off x="9485652" y="2454660"/>
              <a:ext cx="1498801" cy="649710"/>
            </a:xfrm>
            <a:prstGeom prst="rect">
              <a:avLst/>
            </a:prstGeom>
            <a:solidFill>
              <a:schemeClr val="tx1">
                <a:lumMod val="95000"/>
                <a:lumOff val="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2000" tIns="72000" rIns="72000" bIns="72000" numCol="1" rtlCol="0" anchor="t" anchorCtr="0" compatLnSpc="1">
              <a:prstTxWarp prst="textNoShape">
                <a:avLst/>
              </a:prstTxWarp>
            </a:bodyPr>
            <a:lstStyle/>
            <a:p>
              <a:pPr marL="0" marR="0" lvl="0" indent="0" algn="l" defTabSz="182880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endParaRPr>
            </a:p>
          </p:txBody>
        </p:sp>
        <p:grpSp>
          <p:nvGrpSpPr>
            <p:cNvPr id="12" name="Group 11">
              <a:extLst>
                <a:ext uri="{FF2B5EF4-FFF2-40B4-BE49-F238E27FC236}">
                  <a16:creationId xmlns:a16="http://schemas.microsoft.com/office/drawing/2014/main" id="{980BADF4-25B3-7A43-9688-A51BA940B19C}"/>
                </a:ext>
              </a:extLst>
            </p:cNvPr>
            <p:cNvGrpSpPr/>
            <p:nvPr/>
          </p:nvGrpSpPr>
          <p:grpSpPr>
            <a:xfrm>
              <a:off x="6987773" y="670293"/>
              <a:ext cx="4548067" cy="2443297"/>
              <a:chOff x="6299656" y="737802"/>
              <a:chExt cx="4548067" cy="2443297"/>
            </a:xfrm>
          </p:grpSpPr>
          <p:pic>
            <p:nvPicPr>
              <p:cNvPr id="6" name="Picture 5">
                <a:extLst>
                  <a:ext uri="{FF2B5EF4-FFF2-40B4-BE49-F238E27FC236}">
                    <a16:creationId xmlns:a16="http://schemas.microsoft.com/office/drawing/2014/main" id="{18431C25-E75B-2449-B96B-629EE34E088F}"/>
                  </a:ext>
                </a:extLst>
              </p:cNvPr>
              <p:cNvPicPr>
                <a:picLocks noChangeAspect="1"/>
              </p:cNvPicPr>
              <p:nvPr/>
            </p:nvPicPr>
            <p:blipFill>
              <a:blip r:embed="rId3"/>
              <a:stretch>
                <a:fillRect/>
              </a:stretch>
            </p:blipFill>
            <p:spPr>
              <a:xfrm>
                <a:off x="8797535" y="1010666"/>
                <a:ext cx="1498801" cy="1494688"/>
              </a:xfrm>
              <a:prstGeom prst="rect">
                <a:avLst/>
              </a:prstGeom>
            </p:spPr>
          </p:pic>
          <p:pic>
            <p:nvPicPr>
              <p:cNvPr id="4" name="Picture 3">
                <a:extLst>
                  <a:ext uri="{FF2B5EF4-FFF2-40B4-BE49-F238E27FC236}">
                    <a16:creationId xmlns:a16="http://schemas.microsoft.com/office/drawing/2014/main" id="{01EC51A2-8A84-6A42-AB53-EE3E34E73979}"/>
                  </a:ext>
                </a:extLst>
              </p:cNvPr>
              <p:cNvPicPr>
                <a:picLocks noChangeAspect="1"/>
              </p:cNvPicPr>
              <p:nvPr/>
            </p:nvPicPr>
            <p:blipFill>
              <a:blip r:embed="rId4"/>
              <a:stretch>
                <a:fillRect/>
              </a:stretch>
            </p:blipFill>
            <p:spPr>
              <a:xfrm>
                <a:off x="6321195" y="1017743"/>
                <a:ext cx="2439866" cy="2163356"/>
              </a:xfrm>
              <a:prstGeom prst="rect">
                <a:avLst/>
              </a:prstGeom>
            </p:spPr>
          </p:pic>
          <p:pic>
            <p:nvPicPr>
              <p:cNvPr id="11" name="Picture 10">
                <a:extLst>
                  <a:ext uri="{FF2B5EF4-FFF2-40B4-BE49-F238E27FC236}">
                    <a16:creationId xmlns:a16="http://schemas.microsoft.com/office/drawing/2014/main" id="{F2587382-6F40-D246-BB5D-0B7A7CCA98E9}"/>
                  </a:ext>
                </a:extLst>
              </p:cNvPr>
              <p:cNvPicPr>
                <a:picLocks noChangeAspect="1"/>
              </p:cNvPicPr>
              <p:nvPr/>
            </p:nvPicPr>
            <p:blipFill>
              <a:blip r:embed="rId5"/>
              <a:stretch>
                <a:fillRect/>
              </a:stretch>
            </p:blipFill>
            <p:spPr>
              <a:xfrm>
                <a:off x="8893877" y="2604945"/>
                <a:ext cx="1312965" cy="464861"/>
              </a:xfrm>
              <a:prstGeom prst="rect">
                <a:avLst/>
              </a:prstGeom>
            </p:spPr>
          </p:pic>
          <p:sp>
            <p:nvSpPr>
              <p:cNvPr id="32" name="TextBox 31">
                <a:extLst>
                  <a:ext uri="{FF2B5EF4-FFF2-40B4-BE49-F238E27FC236}">
                    <a16:creationId xmlns:a16="http://schemas.microsoft.com/office/drawing/2014/main" id="{55F6629D-A616-8140-98FF-9F74F2F91CE0}"/>
                  </a:ext>
                </a:extLst>
              </p:cNvPr>
              <p:cNvSpPr txBox="1"/>
              <p:nvPr/>
            </p:nvSpPr>
            <p:spPr>
              <a:xfrm>
                <a:off x="6299656" y="737802"/>
                <a:ext cx="4548067" cy="272864"/>
              </a:xfrm>
              <a:prstGeom prst="rect">
                <a:avLst/>
              </a:prstGeom>
              <a:noFill/>
              <a:ln>
                <a:noFill/>
              </a:ln>
            </p:spPr>
            <p:txBody>
              <a:bodyPr wrap="square" rtlCol="0">
                <a:spAutoFit/>
              </a:bodyPr>
              <a:lstStyle/>
              <a:p>
                <a:pPr marL="0" marR="0" lvl="0" indent="0" algn="ctr" defTabSz="1828754" rtl="0" eaLnBrk="1" fontAlgn="auto" latinLnBrk="0" hangingPunct="0">
                  <a:lnSpc>
                    <a:spcPct val="115000"/>
                  </a:lnSpc>
                  <a:spcBef>
                    <a:spcPts val="0"/>
                  </a:spcBef>
                  <a:spcAft>
                    <a:spcPts val="0"/>
                  </a:spcAft>
                  <a:buClrTx/>
                  <a:buSzTx/>
                  <a:buFontTx/>
                  <a:buNone/>
                  <a:tabLst>
                    <a:tab pos="1280160" algn="l"/>
                  </a:tabLst>
                  <a:defRPr/>
                </a:pPr>
                <a:r>
                  <a:rPr kumimoji="0" lang="en-AU" sz="2800" b="1" i="0" u="none" strike="noStrike" kern="1200" cap="none" spc="0" normalizeH="0" baseline="0" noProof="0" dirty="0">
                    <a:ln>
                      <a:noFill/>
                    </a:ln>
                    <a:solidFill>
                      <a:srgbClr val="5E5E5E"/>
                    </a:solidFill>
                    <a:effectLst/>
                    <a:uLnTx/>
                    <a:uFillTx/>
                    <a:latin typeface="Arial" panose="020B0604020202020204" pitchFamily="34" charset="0"/>
                    <a:ea typeface="Times New Roman" panose="02020603050405020304" pitchFamily="18" charset="0"/>
                    <a:cs typeface="Times New Roman" panose="02020603050405020304" pitchFamily="18" charset="0"/>
                    <a:sym typeface="Helvetica Neue"/>
                  </a:rPr>
                  <a:t>CLOUD PAKS IN DEPLOYMENT FOCUS </a:t>
                </a:r>
              </a:p>
            </p:txBody>
          </p:sp>
        </p:grpSp>
      </p:grpSp>
      <p:sp>
        <p:nvSpPr>
          <p:cNvPr id="22" name="Star">
            <a:extLst>
              <a:ext uri="{FF2B5EF4-FFF2-40B4-BE49-F238E27FC236}">
                <a16:creationId xmlns:a16="http://schemas.microsoft.com/office/drawing/2014/main" id="{D8913E42-E26C-D206-8A38-60D527D997D9}"/>
              </a:ext>
            </a:extLst>
          </p:cNvPr>
          <p:cNvSpPr/>
          <p:nvPr/>
        </p:nvSpPr>
        <p:spPr>
          <a:xfrm>
            <a:off x="7366930" y="927490"/>
            <a:ext cx="7601625" cy="18398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1- What do we know about customers?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Validate with customers our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understanding</a:t>
            </a:r>
          </a:p>
        </p:txBody>
      </p:sp>
      <p:sp>
        <p:nvSpPr>
          <p:cNvPr id="23" name="Star">
            <a:extLst>
              <a:ext uri="{FF2B5EF4-FFF2-40B4-BE49-F238E27FC236}">
                <a16:creationId xmlns:a16="http://schemas.microsoft.com/office/drawing/2014/main" id="{49A685EC-27DB-4565-FC54-526E59A2FEFA}"/>
              </a:ext>
            </a:extLst>
          </p:cNvPr>
          <p:cNvSpPr/>
          <p:nvPr/>
        </p:nvSpPr>
        <p:spPr>
          <a:xfrm>
            <a:off x="13305990" y="9212484"/>
            <a:ext cx="5338000" cy="15222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4-Visibiity on </a:t>
            </a:r>
            <a:r>
              <a:rPr kumimoji="0" lang="en-AU" sz="2000" b="0" i="0" u="none" strike="noStrike" kern="0" cap="none" spc="0" normalizeH="0" baseline="0" noProof="0" dirty="0" err="1">
                <a:ln>
                  <a:noFill/>
                </a:ln>
                <a:solidFill>
                  <a:srgbClr val="FFFFFF"/>
                </a:solidFill>
                <a:effectLst/>
                <a:uLnTx/>
                <a:uFillTx/>
                <a:latin typeface="Helvetica Neue Medium"/>
                <a:ea typeface="Helvetica Neue Medium"/>
                <a:cs typeface="Helvetica Neue Medium"/>
                <a:sym typeface="Helvetica Neue Medium"/>
              </a:rPr>
              <a:t>EoS</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Products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in focus for your customer</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a:t>
            </a:r>
          </a:p>
        </p:txBody>
      </p:sp>
      <p:sp>
        <p:nvSpPr>
          <p:cNvPr id="30" name="Star">
            <a:extLst>
              <a:ext uri="{FF2B5EF4-FFF2-40B4-BE49-F238E27FC236}">
                <a16:creationId xmlns:a16="http://schemas.microsoft.com/office/drawing/2014/main" id="{DCA03806-5403-9390-7BB7-1A2C32FDB84E}"/>
              </a:ext>
            </a:extLst>
          </p:cNvPr>
          <p:cNvSpPr/>
          <p:nvPr/>
        </p:nvSpPr>
        <p:spPr>
          <a:xfrm>
            <a:off x="12192000" y="4916859"/>
            <a:ext cx="4597290" cy="14819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3-Entitlements: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 what’s in the box for them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ready to </a:t>
            </a:r>
            <a:r>
              <a:rPr lang="en-AU" sz="2000" dirty="0">
                <a:solidFill>
                  <a:srgbClr val="FFFFFF"/>
                </a:solidFill>
                <a:latin typeface="Helvetica Neue Medium"/>
                <a:ea typeface="Helvetica Neue Medium"/>
                <a:cs typeface="Helvetica Neue Medium"/>
                <a:sym typeface="Helvetica Neue Medium"/>
              </a:rPr>
              <a:t>consume</a:t>
            </a: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 ?</a:t>
            </a:r>
          </a:p>
        </p:txBody>
      </p:sp>
      <p:sp>
        <p:nvSpPr>
          <p:cNvPr id="33" name="Star">
            <a:extLst>
              <a:ext uri="{FF2B5EF4-FFF2-40B4-BE49-F238E27FC236}">
                <a16:creationId xmlns:a16="http://schemas.microsoft.com/office/drawing/2014/main" id="{925D792D-9496-1A87-B47B-C46C5ADF42E2}"/>
              </a:ext>
            </a:extLst>
          </p:cNvPr>
          <p:cNvSpPr/>
          <p:nvPr/>
        </p:nvSpPr>
        <p:spPr>
          <a:xfrm>
            <a:off x="532112" y="9270805"/>
            <a:ext cx="11003045" cy="140564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2- Know customer pains,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understand current issues/ cases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Cloud Packs related ,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Escalations</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pic>
        <p:nvPicPr>
          <p:cNvPr id="7" name="Picture 6" descr="Table&#10;&#10;Description automatically generated">
            <a:extLst>
              <a:ext uri="{FF2B5EF4-FFF2-40B4-BE49-F238E27FC236}">
                <a16:creationId xmlns:a16="http://schemas.microsoft.com/office/drawing/2014/main" id="{32DE371B-F975-787A-2593-932F083AE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63870" y="6639763"/>
            <a:ext cx="10149612" cy="1511300"/>
          </a:xfrm>
          <a:prstGeom prst="rect">
            <a:avLst/>
          </a:prstGeom>
        </p:spPr>
      </p:pic>
      <p:sp>
        <p:nvSpPr>
          <p:cNvPr id="31" name="Straight Connector 81">
            <a:extLst>
              <a:ext uri="{FF2B5EF4-FFF2-40B4-BE49-F238E27FC236}">
                <a16:creationId xmlns:a16="http://schemas.microsoft.com/office/drawing/2014/main" id="{35A7440B-17D2-995D-1901-5EC2C6ED2D4B}"/>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4" name="Straight Connector 82">
            <a:extLst>
              <a:ext uri="{FF2B5EF4-FFF2-40B4-BE49-F238E27FC236}">
                <a16:creationId xmlns:a16="http://schemas.microsoft.com/office/drawing/2014/main" id="{022E05A9-A861-394A-66D4-F1C9DAE4E429}"/>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5" name="Straight Connector 83">
            <a:extLst>
              <a:ext uri="{FF2B5EF4-FFF2-40B4-BE49-F238E27FC236}">
                <a16:creationId xmlns:a16="http://schemas.microsoft.com/office/drawing/2014/main" id="{6D65EFDD-1693-9004-31C2-70875E0DA1D4}"/>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6" name="Straight Connector 84">
            <a:extLst>
              <a:ext uri="{FF2B5EF4-FFF2-40B4-BE49-F238E27FC236}">
                <a16:creationId xmlns:a16="http://schemas.microsoft.com/office/drawing/2014/main" id="{FE48767C-3AA8-8F5C-F09A-C0B6C59DECFD}"/>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37" name="Straight Connector 80">
            <a:extLst>
              <a:ext uri="{FF2B5EF4-FFF2-40B4-BE49-F238E27FC236}">
                <a16:creationId xmlns:a16="http://schemas.microsoft.com/office/drawing/2014/main" id="{4AFAD54E-CD2A-064F-DDA9-BE70CD377691}"/>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38" name="CSMLogo_Final-04.jpg" descr="CSMLogo_Final-04.jpg">
            <a:extLst>
              <a:ext uri="{FF2B5EF4-FFF2-40B4-BE49-F238E27FC236}">
                <a16:creationId xmlns:a16="http://schemas.microsoft.com/office/drawing/2014/main" id="{BFFE3692-2CCB-3B3B-66B2-85462F671855}"/>
              </a:ext>
            </a:extLst>
          </p:cNvPr>
          <p:cNvPicPr>
            <a:picLocks noChangeAspect="1"/>
          </p:cNvPicPr>
          <p:nvPr/>
        </p:nvPicPr>
        <p:blipFill>
          <a:blip r:embed="rId7"/>
          <a:srcRect r="71135"/>
          <a:stretch>
            <a:fillRect/>
          </a:stretch>
        </p:blipFill>
        <p:spPr>
          <a:xfrm>
            <a:off x="532112" y="12986056"/>
            <a:ext cx="669349" cy="685938"/>
          </a:xfrm>
          <a:prstGeom prst="rect">
            <a:avLst/>
          </a:prstGeom>
          <a:ln w="12700">
            <a:miter lim="400000"/>
          </a:ln>
        </p:spPr>
      </p:pic>
      <p:sp>
        <p:nvSpPr>
          <p:cNvPr id="39" name="IBM Customer Success / © 2021 IBM Corporation">
            <a:extLst>
              <a:ext uri="{FF2B5EF4-FFF2-40B4-BE49-F238E27FC236}">
                <a16:creationId xmlns:a16="http://schemas.microsoft.com/office/drawing/2014/main" id="{EE1B9972-D990-EC31-F7AA-60CC90B6AB3A}"/>
              </a:ext>
            </a:extLst>
          </p:cNvPr>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pic>
        <p:nvPicPr>
          <p:cNvPr id="41" name="Picture 40">
            <a:extLst>
              <a:ext uri="{FF2B5EF4-FFF2-40B4-BE49-F238E27FC236}">
                <a16:creationId xmlns:a16="http://schemas.microsoft.com/office/drawing/2014/main" id="{F810C004-1B46-EFAE-0727-11E851426767}"/>
              </a:ext>
            </a:extLst>
          </p:cNvPr>
          <p:cNvPicPr>
            <a:picLocks noChangeAspect="1"/>
          </p:cNvPicPr>
          <p:nvPr/>
        </p:nvPicPr>
        <p:blipFill>
          <a:blip r:embed="rId8"/>
          <a:stretch>
            <a:fillRect/>
          </a:stretch>
        </p:blipFill>
        <p:spPr>
          <a:xfrm>
            <a:off x="19211457" y="164108"/>
            <a:ext cx="1460259" cy="1096701"/>
          </a:xfrm>
          <a:prstGeom prst="rect">
            <a:avLst/>
          </a:prstGeom>
        </p:spPr>
      </p:pic>
      <p:sp>
        <p:nvSpPr>
          <p:cNvPr id="44" name="Process 43">
            <a:extLst>
              <a:ext uri="{FF2B5EF4-FFF2-40B4-BE49-F238E27FC236}">
                <a16:creationId xmlns:a16="http://schemas.microsoft.com/office/drawing/2014/main" id="{2A12AF9A-F661-0818-9F85-166035B03DD3}"/>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306364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AB5FF948-2AF3-4386-89EB-1441886D5BAB}"/>
              </a:ext>
            </a:extLst>
          </p:cNvPr>
          <p:cNvGraphicFramePr>
            <a:graphicFrameLocks noGrp="1"/>
          </p:cNvGraphicFramePr>
          <p:nvPr>
            <p:extLst>
              <p:ext uri="{D42A27DB-BD31-4B8C-83A1-F6EECF244321}">
                <p14:modId xmlns:p14="http://schemas.microsoft.com/office/powerpoint/2010/main" val="387108048"/>
              </p:ext>
            </p:extLst>
          </p:nvPr>
        </p:nvGraphicFramePr>
        <p:xfrm>
          <a:off x="185097" y="1989192"/>
          <a:ext cx="24013806" cy="5265192"/>
        </p:xfrm>
        <a:graphic>
          <a:graphicData uri="http://schemas.openxmlformats.org/drawingml/2006/table">
            <a:tbl>
              <a:tblPr firstRow="1" bandRow="1">
                <a:tableStyleId>{72833802-FEF1-4C79-8D5D-14CF1EAF98D9}</a:tableStyleId>
              </a:tblPr>
              <a:tblGrid>
                <a:gridCol w="409012">
                  <a:extLst>
                    <a:ext uri="{9D8B030D-6E8A-4147-A177-3AD203B41FA5}">
                      <a16:colId xmlns:a16="http://schemas.microsoft.com/office/drawing/2014/main" val="3687184174"/>
                    </a:ext>
                  </a:extLst>
                </a:gridCol>
                <a:gridCol w="2998177">
                  <a:extLst>
                    <a:ext uri="{9D8B030D-6E8A-4147-A177-3AD203B41FA5}">
                      <a16:colId xmlns:a16="http://schemas.microsoft.com/office/drawing/2014/main" val="2499940331"/>
                    </a:ext>
                  </a:extLst>
                </a:gridCol>
                <a:gridCol w="4380139">
                  <a:extLst>
                    <a:ext uri="{9D8B030D-6E8A-4147-A177-3AD203B41FA5}">
                      <a16:colId xmlns:a16="http://schemas.microsoft.com/office/drawing/2014/main" val="2070496093"/>
                    </a:ext>
                  </a:extLst>
                </a:gridCol>
                <a:gridCol w="1476375">
                  <a:extLst>
                    <a:ext uri="{9D8B030D-6E8A-4147-A177-3AD203B41FA5}">
                      <a16:colId xmlns:a16="http://schemas.microsoft.com/office/drawing/2014/main" val="2336347590"/>
                    </a:ext>
                  </a:extLst>
                </a:gridCol>
                <a:gridCol w="3924300">
                  <a:extLst>
                    <a:ext uri="{9D8B030D-6E8A-4147-A177-3AD203B41FA5}">
                      <a16:colId xmlns:a16="http://schemas.microsoft.com/office/drawing/2014/main" val="3681290578"/>
                    </a:ext>
                  </a:extLst>
                </a:gridCol>
                <a:gridCol w="2971800">
                  <a:extLst>
                    <a:ext uri="{9D8B030D-6E8A-4147-A177-3AD203B41FA5}">
                      <a16:colId xmlns:a16="http://schemas.microsoft.com/office/drawing/2014/main" val="561755669"/>
                    </a:ext>
                  </a:extLst>
                </a:gridCol>
                <a:gridCol w="7854003">
                  <a:extLst>
                    <a:ext uri="{9D8B030D-6E8A-4147-A177-3AD203B41FA5}">
                      <a16:colId xmlns:a16="http://schemas.microsoft.com/office/drawing/2014/main" val="851084702"/>
                    </a:ext>
                  </a:extLst>
                </a:gridCol>
              </a:tblGrid>
              <a:tr h="0">
                <a:tc gridSpan="2">
                  <a:txBody>
                    <a:bodyPr/>
                    <a:lstStyle/>
                    <a:p>
                      <a:pPr lvl="0" algn="l">
                        <a:buNone/>
                      </a:pPr>
                      <a:r>
                        <a:rPr lang="en-US" sz="3600" b="1" dirty="0">
                          <a:solidFill>
                            <a:schemeClr val="bg1"/>
                          </a:solidFill>
                          <a:latin typeface="+mn-lt"/>
                        </a:rPr>
                        <a:t>Initiatives</a:t>
                      </a:r>
                    </a:p>
                  </a:txBody>
                  <a:tcPr marL="182880" marR="182880" marT="91440" marB="91440" anchor="ctr">
                    <a:solidFill>
                      <a:srgbClr val="0F62FE"/>
                    </a:solidFill>
                  </a:tcPr>
                </a:tc>
                <a:tc hMerge="1">
                  <a:txBody>
                    <a:bodyPr/>
                    <a:lstStyle/>
                    <a:p>
                      <a:pPr lvl="0" algn="l">
                        <a:buNone/>
                      </a:pPr>
                      <a:endParaRPr lang="en-US" sz="1200" b="1" dirty="0">
                        <a:solidFill>
                          <a:schemeClr val="bg1"/>
                        </a:solidFill>
                        <a:latin typeface="IBM Plex Sans" panose="020B0503050203000203" pitchFamily="34" charset="0"/>
                      </a:endParaRPr>
                    </a:p>
                  </a:txBody>
                  <a:tcPr anchor="ctr">
                    <a:solidFill>
                      <a:schemeClr val="accent2"/>
                    </a:solidFill>
                  </a:tcPr>
                </a:tc>
                <a:tc>
                  <a:txBody>
                    <a:bodyPr/>
                    <a:lstStyle/>
                    <a:p>
                      <a:pPr lvl="0" algn="l">
                        <a:buNone/>
                      </a:pPr>
                      <a:r>
                        <a:rPr lang="en-US" sz="3600" b="1" dirty="0">
                          <a:solidFill>
                            <a:schemeClr val="bg1"/>
                          </a:solidFill>
                          <a:latin typeface="+mn-lt"/>
                        </a:rPr>
                        <a:t>Tactics </a:t>
                      </a:r>
                    </a:p>
                    <a:p>
                      <a:pPr lvl="0" algn="l">
                        <a:buNone/>
                      </a:pPr>
                      <a:r>
                        <a:rPr lang="en-US" sz="2800" b="1" dirty="0">
                          <a:solidFill>
                            <a:schemeClr val="bg1"/>
                          </a:solidFill>
                          <a:latin typeface="+mn-lt"/>
                        </a:rPr>
                        <a:t>Actions steps</a:t>
                      </a:r>
                    </a:p>
                  </a:txBody>
                  <a:tcPr marL="182880" marR="182880" marT="91440" marB="91440" anchor="ctr">
                    <a:solidFill>
                      <a:srgbClr val="0F62FE"/>
                    </a:solidFill>
                  </a:tcPr>
                </a:tc>
                <a:tc>
                  <a:txBody>
                    <a:bodyPr/>
                    <a:lstStyle/>
                    <a:p>
                      <a:pPr lvl="0" algn="l">
                        <a:buNone/>
                      </a:pPr>
                      <a:r>
                        <a:rPr lang="en-US" sz="3600" b="1" dirty="0" err="1">
                          <a:solidFill>
                            <a:schemeClr val="bg1"/>
                          </a:solidFill>
                          <a:latin typeface="+mn-lt"/>
                        </a:rPr>
                        <a:t>Prio</a:t>
                      </a:r>
                      <a:endParaRPr lang="en-US" sz="3600" b="1" dirty="0">
                        <a:solidFill>
                          <a:schemeClr val="bg1"/>
                        </a:solidFill>
                        <a:latin typeface="+mn-lt"/>
                      </a:endParaRPr>
                    </a:p>
                  </a:txBody>
                  <a:tcPr marL="182880" marR="182880" marT="91440" marB="91440" anchor="ctr">
                    <a:solidFill>
                      <a:srgbClr val="0F62FE"/>
                    </a:solidFill>
                  </a:tcPr>
                </a:tc>
                <a:tc>
                  <a:txBody>
                    <a:bodyPr/>
                    <a:lstStyle/>
                    <a:p>
                      <a:pPr lvl="0" algn="l">
                        <a:buNone/>
                      </a:pPr>
                      <a:r>
                        <a:rPr lang="en-US" sz="3600" b="1" dirty="0">
                          <a:solidFill>
                            <a:schemeClr val="bg1"/>
                          </a:solidFill>
                          <a:latin typeface="+mn-lt"/>
                        </a:rPr>
                        <a:t>Business Impact</a:t>
                      </a:r>
                    </a:p>
                    <a:p>
                      <a:pPr lvl="0" algn="l">
                        <a:buNone/>
                      </a:pPr>
                      <a:r>
                        <a:rPr lang="en-US" sz="2800" b="1" i="1" dirty="0">
                          <a:solidFill>
                            <a:schemeClr val="bg1"/>
                          </a:solidFill>
                          <a:latin typeface="+mn-lt"/>
                        </a:rPr>
                        <a:t>Expected Outcomes</a:t>
                      </a:r>
                    </a:p>
                  </a:txBody>
                  <a:tcPr marL="182880" marR="182880" marT="91440" marB="91440" anchor="ctr">
                    <a:solidFill>
                      <a:srgbClr val="0F62FE"/>
                    </a:solidFill>
                  </a:tcPr>
                </a:tc>
                <a:tc>
                  <a:txBody>
                    <a:bodyPr/>
                    <a:lstStyle/>
                    <a:p>
                      <a:pPr lvl="0" algn="l">
                        <a:buNone/>
                      </a:pPr>
                      <a:endParaRPr lang="en-US" sz="3600" b="1" dirty="0">
                        <a:solidFill>
                          <a:schemeClr val="bg1"/>
                        </a:solidFill>
                        <a:latin typeface="+mn-lt"/>
                      </a:endParaRPr>
                    </a:p>
                    <a:p>
                      <a:pPr lvl="0" algn="l">
                        <a:buNone/>
                      </a:pPr>
                      <a:r>
                        <a:rPr lang="en-US" sz="3600" b="1" dirty="0">
                          <a:solidFill>
                            <a:schemeClr val="bg1"/>
                          </a:solidFill>
                          <a:latin typeface="+mn-lt"/>
                        </a:rPr>
                        <a:t>IBM Enablers </a:t>
                      </a:r>
                    </a:p>
                    <a:p>
                      <a:pPr lvl="0" algn="l">
                        <a:buNone/>
                      </a:pPr>
                      <a:r>
                        <a:rPr lang="en-US" sz="2800" b="1" i="1" dirty="0">
                          <a:solidFill>
                            <a:schemeClr val="bg1"/>
                          </a:solidFill>
                          <a:latin typeface="+mn-lt"/>
                        </a:rPr>
                        <a:t>Cloud </a:t>
                      </a:r>
                      <a:r>
                        <a:rPr lang="en-US" sz="2800" b="1" i="1" dirty="0" err="1">
                          <a:solidFill>
                            <a:schemeClr val="bg1"/>
                          </a:solidFill>
                          <a:latin typeface="+mn-lt"/>
                        </a:rPr>
                        <a:t>Paks</a:t>
                      </a:r>
                      <a:endParaRPr lang="en-US" sz="2800" b="1" i="1" dirty="0">
                        <a:solidFill>
                          <a:schemeClr val="bg1"/>
                        </a:solidFill>
                        <a:latin typeface="+mn-lt"/>
                      </a:endParaRPr>
                    </a:p>
                    <a:p>
                      <a:pPr lvl="0" algn="l">
                        <a:buNone/>
                      </a:pPr>
                      <a:endParaRPr lang="en-US" sz="3600" b="1" dirty="0">
                        <a:solidFill>
                          <a:schemeClr val="bg1"/>
                        </a:solidFill>
                        <a:latin typeface="+mn-lt"/>
                      </a:endParaRPr>
                    </a:p>
                  </a:txBody>
                  <a:tcPr marL="182880" marR="182880" marT="91440" marB="91440" anchor="ctr">
                    <a:solidFill>
                      <a:srgbClr val="0F62FE"/>
                    </a:solidFill>
                  </a:tcPr>
                </a:tc>
                <a:tc>
                  <a:txBody>
                    <a:bodyPr/>
                    <a:lstStyle/>
                    <a:p>
                      <a:pPr lvl="0" algn="l">
                        <a:buNone/>
                      </a:pPr>
                      <a:r>
                        <a:rPr lang="en-US" sz="3600" b="1" dirty="0">
                          <a:solidFill>
                            <a:schemeClr val="bg1"/>
                          </a:solidFill>
                          <a:latin typeface="+mn-lt"/>
                        </a:rPr>
                        <a:t>Outlook / Status</a:t>
                      </a:r>
                      <a:endParaRPr lang="en-US" sz="3600" b="1" i="1" dirty="0">
                        <a:solidFill>
                          <a:schemeClr val="bg1"/>
                        </a:solidFill>
                        <a:latin typeface="+mn-lt"/>
                      </a:endParaRPr>
                    </a:p>
                  </a:txBody>
                  <a:tcPr marL="182880" marR="182880" marT="91440" marB="91440" anchor="ctr">
                    <a:solidFill>
                      <a:srgbClr val="0F62FE"/>
                    </a:solidFill>
                  </a:tcPr>
                </a:tc>
                <a:extLst>
                  <a:ext uri="{0D108BD9-81ED-4DB2-BD59-A6C34878D82A}">
                    <a16:rowId xmlns:a16="http://schemas.microsoft.com/office/drawing/2014/main" val="3101948352"/>
                  </a:ext>
                </a:extLst>
              </a:tr>
              <a:tr h="1743712">
                <a:tc>
                  <a:txBody>
                    <a:bodyPr/>
                    <a:lstStyle/>
                    <a:p>
                      <a:r>
                        <a:rPr lang="en-US" sz="2200" dirty="0"/>
                        <a:t>1</a:t>
                      </a:r>
                      <a:endParaRPr lang="en-US" sz="2200" dirty="0">
                        <a:latin typeface="IBM Plex Sans" panose="020B0503050203000203" pitchFamily="34" charset="0"/>
                      </a:endParaRPr>
                    </a:p>
                  </a:txBody>
                  <a:tcPr marL="182880" marR="182880" marT="91440" marB="91440">
                    <a:solidFill>
                      <a:schemeClr val="bg1"/>
                    </a:solidFill>
                  </a:tcPr>
                </a:tc>
                <a:tc>
                  <a:txBody>
                    <a:bodyPr/>
                    <a:lstStyle/>
                    <a:p>
                      <a:endParaRPr lang="en-US" sz="2400" b="0" dirty="0">
                        <a:solidFill>
                          <a:schemeClr val="tx1"/>
                        </a:solidFill>
                        <a:latin typeface="+mn-lt"/>
                      </a:endParaRPr>
                    </a:p>
                  </a:txBody>
                  <a:tcPr marL="182880" marR="182880" marT="91440" marB="91440">
                    <a:solidFill>
                      <a:schemeClr val="bg1"/>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pPr marL="0" indent="0">
                        <a:buFontTx/>
                        <a:buNone/>
                      </a:pPr>
                      <a:endParaRPr lang="en-US" sz="2400" i="1" dirty="0">
                        <a:latin typeface="+mn-lt"/>
                      </a:endParaRPr>
                    </a:p>
                  </a:txBody>
                  <a:tcPr marL="182880" marR="182880" marT="91440" marB="91440">
                    <a:solidFill>
                      <a:schemeClr val="bg1">
                        <a:lumMod val="95000"/>
                      </a:schemeClr>
                    </a:solidFill>
                  </a:tcPr>
                </a:tc>
                <a:extLst>
                  <a:ext uri="{0D108BD9-81ED-4DB2-BD59-A6C34878D82A}">
                    <a16:rowId xmlns:a16="http://schemas.microsoft.com/office/drawing/2014/main" val="4212223845"/>
                  </a:ext>
                </a:extLst>
              </a:tr>
              <a:tr h="1265960">
                <a:tc>
                  <a:txBody>
                    <a:bodyPr/>
                    <a:lstStyle/>
                    <a:p>
                      <a:r>
                        <a:rPr lang="en-US" sz="2400" dirty="0"/>
                        <a:t>2</a:t>
                      </a:r>
                      <a:endParaRPr lang="en-US" sz="2400" dirty="0">
                        <a:latin typeface="IBM Plex Sans" panose="020B0503050203000203" pitchFamily="34" charset="0"/>
                      </a:endParaRPr>
                    </a:p>
                  </a:txBody>
                  <a:tcPr marL="182880" marR="182880" marT="91440" marB="91440">
                    <a:solidFill>
                      <a:schemeClr val="bg1"/>
                    </a:solidFill>
                  </a:tcPr>
                </a:tc>
                <a:tc>
                  <a:txBody>
                    <a:bodyPr/>
                    <a:lstStyle/>
                    <a:p>
                      <a:endParaRPr lang="en-US" sz="2400" b="0" dirty="0">
                        <a:solidFill>
                          <a:schemeClr val="tx1"/>
                        </a:solidFill>
                        <a:latin typeface="+mn-lt"/>
                      </a:endParaRPr>
                    </a:p>
                  </a:txBody>
                  <a:tcPr marL="182880" marR="182880" marT="91440" marB="91440">
                    <a:solidFill>
                      <a:schemeClr val="bg1"/>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solidFill>
                      <a:schemeClr val="bg1">
                        <a:lumMod val="95000"/>
                      </a:schemeClr>
                    </a:solidFill>
                  </a:tcPr>
                </a:tc>
                <a:tc>
                  <a:txBody>
                    <a:bodyPr/>
                    <a:lstStyle/>
                    <a:p>
                      <a:endParaRPr lang="en-US" sz="2400" dirty="0">
                        <a:latin typeface="+mn-lt"/>
                      </a:endParaRPr>
                    </a:p>
                  </a:txBody>
                  <a:tcPr marL="182880" marR="182880" marT="91440" marB="91440"/>
                </a:tc>
                <a:tc>
                  <a:txBody>
                    <a:bodyPr/>
                    <a:lstStyle/>
                    <a:p>
                      <a:endParaRPr lang="en-US" sz="2400" dirty="0">
                        <a:latin typeface="+mn-lt"/>
                      </a:endParaRPr>
                    </a:p>
                  </a:txBody>
                  <a:tcPr marL="182880" marR="182880" marT="91440" marB="91440">
                    <a:solidFill>
                      <a:schemeClr val="bg1">
                        <a:lumMod val="95000"/>
                      </a:schemeClr>
                    </a:solidFill>
                  </a:tcPr>
                </a:tc>
                <a:tc>
                  <a:txBody>
                    <a:bodyPr/>
                    <a:lstStyle/>
                    <a:p>
                      <a:pPr marL="0" indent="0">
                        <a:buFontTx/>
                        <a:buNone/>
                      </a:pPr>
                      <a:endParaRPr lang="en-US" sz="2400" i="1" dirty="0">
                        <a:latin typeface="+mn-lt"/>
                      </a:endParaRPr>
                    </a:p>
                  </a:txBody>
                  <a:tcPr marL="182880" marR="182880" marT="91440" marB="91440">
                    <a:solidFill>
                      <a:schemeClr val="bg1">
                        <a:lumMod val="95000"/>
                      </a:schemeClr>
                    </a:solidFill>
                  </a:tcPr>
                </a:tc>
                <a:extLst>
                  <a:ext uri="{0D108BD9-81ED-4DB2-BD59-A6C34878D82A}">
                    <a16:rowId xmlns:a16="http://schemas.microsoft.com/office/drawing/2014/main" val="2395645528"/>
                  </a:ext>
                </a:extLst>
              </a:tr>
            </a:tbl>
          </a:graphicData>
        </a:graphic>
      </p:graphicFrame>
      <p:sp>
        <p:nvSpPr>
          <p:cNvPr id="7" name="Title 6">
            <a:extLst>
              <a:ext uri="{FF2B5EF4-FFF2-40B4-BE49-F238E27FC236}">
                <a16:creationId xmlns:a16="http://schemas.microsoft.com/office/drawing/2014/main" id="{13C2E987-FE45-454B-9A2C-FA65354A4D36}"/>
              </a:ext>
            </a:extLst>
          </p:cNvPr>
          <p:cNvSpPr>
            <a:spLocks noGrp="1"/>
          </p:cNvSpPr>
          <p:nvPr>
            <p:ph type="title"/>
          </p:nvPr>
        </p:nvSpPr>
        <p:spPr>
          <a:xfrm>
            <a:off x="217084" y="392963"/>
            <a:ext cx="21728516" cy="1093710"/>
          </a:xfrm>
        </p:spPr>
        <p:txBody>
          <a:bodyPr/>
          <a:lstStyle/>
          <a:p>
            <a:r>
              <a:rPr lang="en-AU" dirty="0"/>
              <a:t>Current Initiatives &amp; Goals YY++</a:t>
            </a:r>
          </a:p>
        </p:txBody>
      </p:sp>
      <p:cxnSp>
        <p:nvCxnSpPr>
          <p:cNvPr id="8" name="Straight Arrow Connector 7">
            <a:extLst>
              <a:ext uri="{FF2B5EF4-FFF2-40B4-BE49-F238E27FC236}">
                <a16:creationId xmlns:a16="http://schemas.microsoft.com/office/drawing/2014/main" id="{3B13BCE3-1763-F944-AE43-D86DA7868064}"/>
              </a:ext>
            </a:extLst>
          </p:cNvPr>
          <p:cNvCxnSpPr>
            <a:cxnSpLocks/>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sp>
        <p:nvSpPr>
          <p:cNvPr id="9" name="Star">
            <a:extLst>
              <a:ext uri="{FF2B5EF4-FFF2-40B4-BE49-F238E27FC236}">
                <a16:creationId xmlns:a16="http://schemas.microsoft.com/office/drawing/2014/main" id="{EF23008E-A812-7794-AC3D-2E86226DE43E}"/>
              </a:ext>
            </a:extLst>
          </p:cNvPr>
          <p:cNvSpPr/>
          <p:nvPr/>
        </p:nvSpPr>
        <p:spPr>
          <a:xfrm rot="20898906">
            <a:off x="18595316" y="6169390"/>
            <a:ext cx="5521497" cy="561987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u="sng" dirty="0">
                <a:solidFill>
                  <a:srgbClr val="FFFFFF"/>
                </a:solidFill>
                <a:latin typeface="Helvetica Neue Medium"/>
                <a:ea typeface="Helvetica Neue Medium"/>
                <a:cs typeface="Helvetica Neue Medium"/>
                <a:sym typeface="Helvetica Neue Medium"/>
              </a:rPr>
              <a:t>NOTE</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u="sng" dirty="0">
                <a:solidFill>
                  <a:srgbClr val="FFFFFF"/>
                </a:solidFill>
                <a:latin typeface="Helvetica Neue Medium"/>
                <a:ea typeface="Helvetica Neue Medium"/>
                <a:cs typeface="Helvetica Neue Medium"/>
                <a:sym typeface="Helvetica Neue Medium"/>
              </a:rPr>
              <a:t>BUSINESS LED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ALIGNMENT ON IMPACT OF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CSM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ENGAGEMENT ACTIVITIES</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rPr>
              <a:t>Based o</a:t>
            </a:r>
            <a:r>
              <a:rPr lang="en-AU" sz="2000" dirty="0">
                <a:solidFill>
                  <a:srgbClr val="FFFFFF"/>
                </a:solidFill>
                <a:latin typeface="Helvetica Neue Medium"/>
                <a:ea typeface="Helvetica Neue Medium"/>
                <a:cs typeface="Helvetica Neue Medium"/>
                <a:sym typeface="Helvetica Neue Medium"/>
              </a:rPr>
              <a:t>n account planning info</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
        <p:nvSpPr>
          <p:cNvPr id="10" name="Straight Connector 81">
            <a:extLst>
              <a:ext uri="{FF2B5EF4-FFF2-40B4-BE49-F238E27FC236}">
                <a16:creationId xmlns:a16="http://schemas.microsoft.com/office/drawing/2014/main" id="{70090605-E8E6-708D-31A5-10C6B8F3DBA4}"/>
              </a:ext>
            </a:extLst>
          </p:cNvPr>
          <p:cNvSpPr/>
          <p:nvPr/>
        </p:nvSpPr>
        <p:spPr>
          <a:xfrm flipV="1">
            <a:off x="6112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1" name="Straight Connector 82">
            <a:extLst>
              <a:ext uri="{FF2B5EF4-FFF2-40B4-BE49-F238E27FC236}">
                <a16:creationId xmlns:a16="http://schemas.microsoft.com/office/drawing/2014/main" id="{7146897B-06EE-F9EC-D13D-B0D7E2065989}"/>
              </a:ext>
            </a:extLst>
          </p:cNvPr>
          <p:cNvSpPr/>
          <p:nvPr/>
        </p:nvSpPr>
        <p:spPr>
          <a:xfrm flipV="1">
            <a:off x="54880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5" name="Straight Connector 83">
            <a:extLst>
              <a:ext uri="{FF2B5EF4-FFF2-40B4-BE49-F238E27FC236}">
                <a16:creationId xmlns:a16="http://schemas.microsoft.com/office/drawing/2014/main" id="{B428C6D1-63EB-C355-C811-E21EBE3E9F09}"/>
              </a:ext>
            </a:extLst>
          </p:cNvPr>
          <p:cNvSpPr/>
          <p:nvPr/>
        </p:nvSpPr>
        <p:spPr>
          <a:xfrm flipV="1">
            <a:off x="6097692"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6" name="Straight Connector 84">
            <a:extLst>
              <a:ext uri="{FF2B5EF4-FFF2-40B4-BE49-F238E27FC236}">
                <a16:creationId xmlns:a16="http://schemas.microsoft.com/office/drawing/2014/main" id="{F3D7BE66-DCA0-1445-9355-D5747E67CE43}"/>
              </a:ext>
            </a:extLst>
          </p:cNvPr>
          <p:cNvSpPr/>
          <p:nvPr/>
        </p:nvSpPr>
        <p:spPr>
          <a:xfrm flipV="1">
            <a:off x="6707293" y="13768494"/>
            <a:ext cx="1" cy="24384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sp>
        <p:nvSpPr>
          <p:cNvPr id="17" name="Straight Connector 80">
            <a:extLst>
              <a:ext uri="{FF2B5EF4-FFF2-40B4-BE49-F238E27FC236}">
                <a16:creationId xmlns:a16="http://schemas.microsoft.com/office/drawing/2014/main" id="{D4264783-1B03-F597-4FC5-40DDFE6E8391}"/>
              </a:ext>
            </a:extLst>
          </p:cNvPr>
          <p:cNvSpPr/>
          <p:nvPr/>
        </p:nvSpPr>
        <p:spPr>
          <a:xfrm flipH="1">
            <a:off x="-419615" y="13072532"/>
            <a:ext cx="243841" cy="1"/>
          </a:xfrm>
          <a:prstGeom prst="line">
            <a:avLst/>
          </a:prstGeom>
          <a:ln w="25400">
            <a:solidFill>
              <a:srgbClr val="697077"/>
            </a:solidFill>
          </a:ln>
        </p:spPr>
        <p:txBody>
          <a:bodyPr lIns="121919" tIns="121919" rIns="121919" bIns="121919"/>
          <a:lstStyle/>
          <a:p>
            <a:pPr algn="l" defTabSz="1829287">
              <a:defRPr sz="3400">
                <a:solidFill>
                  <a:srgbClr val="000000"/>
                </a:solidFill>
                <a:latin typeface="IBM Plex Sans Medium"/>
                <a:ea typeface="IBM Plex Sans Medium"/>
                <a:cs typeface="IBM Plex Sans Medium"/>
                <a:sym typeface="IBM Plex Sans Medium"/>
              </a:defRPr>
            </a:pPr>
            <a:endParaRPr/>
          </a:p>
        </p:txBody>
      </p:sp>
      <p:pic>
        <p:nvPicPr>
          <p:cNvPr id="18" name="CSMLogo_Final-04.jpg" descr="CSMLogo_Final-04.jpg">
            <a:extLst>
              <a:ext uri="{FF2B5EF4-FFF2-40B4-BE49-F238E27FC236}">
                <a16:creationId xmlns:a16="http://schemas.microsoft.com/office/drawing/2014/main" id="{A955774F-A7F6-0877-622B-A21CBF87ED36}"/>
              </a:ext>
            </a:extLst>
          </p:cNvPr>
          <p:cNvPicPr>
            <a:picLocks noChangeAspect="1"/>
          </p:cNvPicPr>
          <p:nvPr/>
        </p:nvPicPr>
        <p:blipFill>
          <a:blip r:embed="rId3"/>
          <a:srcRect r="71135"/>
          <a:stretch>
            <a:fillRect/>
          </a:stretch>
        </p:blipFill>
        <p:spPr>
          <a:xfrm>
            <a:off x="532112" y="12986056"/>
            <a:ext cx="669349" cy="685938"/>
          </a:xfrm>
          <a:prstGeom prst="rect">
            <a:avLst/>
          </a:prstGeom>
          <a:ln w="12700">
            <a:miter lim="400000"/>
          </a:ln>
        </p:spPr>
      </p:pic>
      <p:sp>
        <p:nvSpPr>
          <p:cNvPr id="19" name="IBM Customer Success / © 2021 IBM Corporation">
            <a:extLst>
              <a:ext uri="{FF2B5EF4-FFF2-40B4-BE49-F238E27FC236}">
                <a16:creationId xmlns:a16="http://schemas.microsoft.com/office/drawing/2014/main" id="{3D6310BA-486A-FDF0-6A3B-822972B8688A}"/>
              </a:ext>
            </a:extLst>
          </p:cNvPr>
          <p:cNvSpPr txBox="1"/>
          <p:nvPr/>
        </p:nvSpPr>
        <p:spPr>
          <a:xfrm>
            <a:off x="1161922" y="13132105"/>
            <a:ext cx="5306264"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algn="l">
              <a:defRPr sz="1800">
                <a:latin typeface="IBM Plex Sans"/>
                <a:ea typeface="IBM Plex Sans"/>
                <a:cs typeface="IBM Plex Sans"/>
                <a:sym typeface="IBM Plex Sans"/>
              </a:defRPr>
            </a:pPr>
            <a:r>
              <a:rPr dirty="0">
                <a:latin typeface="IBM Plex Sans Light"/>
                <a:ea typeface="IBM Plex Sans Light"/>
                <a:cs typeface="IBM Plex Sans Light"/>
                <a:sym typeface="IBM Plex Sans Light"/>
              </a:rPr>
              <a:t>IBM</a:t>
            </a:r>
            <a:r>
              <a:rPr dirty="0"/>
              <a:t> </a:t>
            </a:r>
            <a:r>
              <a:rPr spc="18" dirty="0">
                <a:latin typeface="IBM Plex Sans SemiBold"/>
                <a:ea typeface="IBM Plex Sans SemiBold"/>
                <a:cs typeface="IBM Plex Sans SemiBold"/>
                <a:sym typeface="IBM Plex Sans SemiBold"/>
              </a:rPr>
              <a:t>Customer Success</a:t>
            </a:r>
            <a:r>
              <a:rPr b="1" spc="18" dirty="0"/>
              <a:t> </a:t>
            </a:r>
            <a:r>
              <a:rPr spc="18" dirty="0">
                <a:latin typeface="IBM Plex Sans Light"/>
                <a:ea typeface="IBM Plex Sans Light"/>
                <a:cs typeface="IBM Plex Sans Light"/>
                <a:sym typeface="IBM Plex Sans Light"/>
              </a:rPr>
              <a:t>/ © 202</a:t>
            </a:r>
            <a:r>
              <a:rPr lang="en-AU" spc="18" dirty="0">
                <a:latin typeface="IBM Plex Sans Light"/>
                <a:ea typeface="IBM Plex Sans Light"/>
                <a:cs typeface="IBM Plex Sans Light"/>
                <a:sym typeface="IBM Plex Sans Light"/>
              </a:rPr>
              <a:t>2</a:t>
            </a:r>
            <a:r>
              <a:rPr spc="18" dirty="0">
                <a:latin typeface="IBM Plex Sans Light"/>
                <a:ea typeface="IBM Plex Sans Light"/>
                <a:cs typeface="IBM Plex Sans Light"/>
                <a:sym typeface="IBM Plex Sans Light"/>
              </a:rPr>
              <a:t> IBM Corporation</a:t>
            </a:r>
          </a:p>
        </p:txBody>
      </p:sp>
      <p:pic>
        <p:nvPicPr>
          <p:cNvPr id="21" name="Picture 20">
            <a:extLst>
              <a:ext uri="{FF2B5EF4-FFF2-40B4-BE49-F238E27FC236}">
                <a16:creationId xmlns:a16="http://schemas.microsoft.com/office/drawing/2014/main" id="{5536011F-CF92-055C-A41D-417D31AE3D65}"/>
              </a:ext>
            </a:extLst>
          </p:cNvPr>
          <p:cNvPicPr>
            <a:picLocks noChangeAspect="1"/>
          </p:cNvPicPr>
          <p:nvPr/>
        </p:nvPicPr>
        <p:blipFill>
          <a:blip r:embed="rId4"/>
          <a:stretch>
            <a:fillRect/>
          </a:stretch>
        </p:blipFill>
        <p:spPr>
          <a:xfrm>
            <a:off x="19211457" y="164108"/>
            <a:ext cx="1460259" cy="1096701"/>
          </a:xfrm>
          <a:prstGeom prst="rect">
            <a:avLst/>
          </a:prstGeom>
        </p:spPr>
      </p:pic>
      <p:sp>
        <p:nvSpPr>
          <p:cNvPr id="23" name="Process 22">
            <a:extLst>
              <a:ext uri="{FF2B5EF4-FFF2-40B4-BE49-F238E27FC236}">
                <a16:creationId xmlns:a16="http://schemas.microsoft.com/office/drawing/2014/main" id="{C9F5AE31-4C5D-06C5-E07D-B6BCCDA5A734}"/>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1054052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3" name="Straight Connector 92">
            <a:extLst>
              <a:ext uri="{FF2B5EF4-FFF2-40B4-BE49-F238E27FC236}">
                <a16:creationId xmlns:a16="http://schemas.microsoft.com/office/drawing/2014/main" id="{8A163CF0-553C-BB38-3F6C-A5CD6946D54E}"/>
              </a:ext>
            </a:extLst>
          </p:cNvPr>
          <p:cNvCxnSpPr>
            <a:cxnSpLocks/>
          </p:cNvCxnSpPr>
          <p:nvPr/>
        </p:nvCxnSpPr>
        <p:spPr bwMode="auto">
          <a:xfrm flipV="1">
            <a:off x="5484004" y="3371850"/>
            <a:ext cx="0" cy="3085371"/>
          </a:xfrm>
          <a:prstGeom prst="line">
            <a:avLst/>
          </a:prstGeom>
          <a:ln w="63500">
            <a:solidFill>
              <a:schemeClr val="tx1"/>
            </a:solidFill>
            <a:headEnd type="oval" w="med" len="med"/>
            <a:tailEnd type="none" w="med" len="med"/>
          </a:ln>
          <a:effectLst/>
        </p:spPr>
        <p:style>
          <a:lnRef idx="1">
            <a:schemeClr val="dk1"/>
          </a:lnRef>
          <a:fillRef idx="0">
            <a:schemeClr val="dk1"/>
          </a:fillRef>
          <a:effectRef idx="0">
            <a:schemeClr val="dk1"/>
          </a:effectRef>
          <a:fontRef idx="minor">
            <a:schemeClr val="tx1"/>
          </a:fontRef>
        </p:style>
      </p:cxnSp>
      <p:sp>
        <p:nvSpPr>
          <p:cNvPr id="184" name="Rounded Rectangle 183">
            <a:extLst>
              <a:ext uri="{FF2B5EF4-FFF2-40B4-BE49-F238E27FC236}">
                <a16:creationId xmlns:a16="http://schemas.microsoft.com/office/drawing/2014/main" id="{5EB4DEB5-8563-6007-82B7-44D0664B6F80}"/>
              </a:ext>
            </a:extLst>
          </p:cNvPr>
          <p:cNvSpPr/>
          <p:nvPr/>
        </p:nvSpPr>
        <p:spPr>
          <a:xfrm>
            <a:off x="-42006" y="12767626"/>
            <a:ext cx="24383999" cy="703739"/>
          </a:xfrm>
          <a:prstGeom prst="round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01600" tIns="101600" rIns="101600" bIns="101600" numCol="1" spcCol="38100" rtlCol="0" anchor="ctr">
            <a:spAutoFit/>
          </a:bodyPr>
          <a:lstStyle/>
          <a:p>
            <a:pPr defTabSz="1651000"/>
            <a:r>
              <a:rPr lang="en-US" sz="2800" dirty="0">
                <a:solidFill>
                  <a:schemeClr val="bg1"/>
                </a:solidFill>
                <a:latin typeface="Helvetica Neue Medium"/>
                <a:ea typeface="Helvetica Neue Medium"/>
                <a:cs typeface="Helvetica Neue Medium"/>
                <a:sym typeface="Helvetica Neue Medium"/>
              </a:rPr>
              <a:t>CO-INNOVATE AND ACCELERATE TIME TO VALUE WITH RAPID DEPLOYMENT </a:t>
            </a:r>
          </a:p>
        </p:txBody>
      </p:sp>
      <p:sp>
        <p:nvSpPr>
          <p:cNvPr id="179" name="Rounded Rectangle 178">
            <a:extLst>
              <a:ext uri="{FF2B5EF4-FFF2-40B4-BE49-F238E27FC236}">
                <a16:creationId xmlns:a16="http://schemas.microsoft.com/office/drawing/2014/main" id="{366A516B-E57B-8BF7-8B2D-4634D639EB1A}"/>
              </a:ext>
            </a:extLst>
          </p:cNvPr>
          <p:cNvSpPr/>
          <p:nvPr/>
        </p:nvSpPr>
        <p:spPr>
          <a:xfrm>
            <a:off x="4621835" y="6485770"/>
            <a:ext cx="9805780" cy="5657524"/>
          </a:xfrm>
          <a:prstGeom prst="roundRect">
            <a:avLst/>
          </a:prstGeom>
          <a:solidFill>
            <a:schemeClr val="bg1">
              <a:lumMod val="95000"/>
            </a:schemeClr>
          </a:solidFill>
          <a:ln w="38100">
            <a:solidFill>
              <a:schemeClr val="bg2"/>
            </a:solidFill>
            <a:prstDash val="solid"/>
          </a:ln>
        </p:spPr>
        <p:txBody>
          <a:bodyPr wrap="square" lIns="0" tIns="0" rIns="0" bIns="0" rtlCol="0" anchor="ctr">
            <a:noAutofit/>
          </a:bodyPr>
          <a:lstStyle/>
          <a:p>
            <a:pPr defTabSz="1828800" hangingPunct="1"/>
            <a:endParaRPr lang="en-US" kern="1200" dirty="0" err="1">
              <a:solidFill>
                <a:srgbClr val="FFFFFF"/>
              </a:solidFill>
              <a:latin typeface="Arial"/>
              <a:cs typeface="Arial"/>
            </a:endParaRPr>
          </a:p>
        </p:txBody>
      </p:sp>
      <p:sp>
        <p:nvSpPr>
          <p:cNvPr id="1707" name="Footer Placeholder"/>
          <p:cNvSpPr txBox="1"/>
          <p:nvPr/>
        </p:nvSpPr>
        <p:spPr>
          <a:xfrm>
            <a:off x="609777" y="16984038"/>
            <a:ext cx="10972630"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829311">
              <a:defRPr sz="1600">
                <a:solidFill>
                  <a:srgbClr val="FFFFFF"/>
                </a:solidFill>
                <a:latin typeface="Arial"/>
                <a:ea typeface="Arial"/>
                <a:cs typeface="Arial"/>
                <a:sym typeface="Arial"/>
              </a:defRPr>
            </a:lvl1pPr>
          </a:lstStyle>
          <a:p>
            <a:pPr defTabSz="1829266"/>
            <a:r>
              <a:t>Group Name / DOC ID / Month XX, 2020 / © 2020 IBM Corporation</a:t>
            </a:r>
          </a:p>
        </p:txBody>
      </p:sp>
      <p:sp>
        <p:nvSpPr>
          <p:cNvPr id="376" name="Title 1">
            <a:extLst>
              <a:ext uri="{FF2B5EF4-FFF2-40B4-BE49-F238E27FC236}">
                <a16:creationId xmlns:a16="http://schemas.microsoft.com/office/drawing/2014/main" id="{D9570D96-CEA0-4B49-AF13-3F41C27ED4DD}"/>
              </a:ext>
            </a:extLst>
          </p:cNvPr>
          <p:cNvSpPr txBox="1">
            <a:spLocks/>
          </p:cNvSpPr>
          <p:nvPr/>
        </p:nvSpPr>
        <p:spPr>
          <a:xfrm>
            <a:off x="660046" y="381751"/>
            <a:ext cx="24027320"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defTabSz="914400"/>
            <a:r>
              <a:rPr lang="en-US" sz="6400" dirty="0">
                <a:solidFill>
                  <a:schemeClr val="tx1"/>
                </a:solidFill>
                <a:latin typeface="IBM Plex Sans" panose="020B0503050203000203" pitchFamily="34" charset="0"/>
              </a:rPr>
              <a:t>High Level Roadmap Proposal </a:t>
            </a:r>
            <a:br>
              <a:rPr lang="en-US" dirty="0">
                <a:solidFill>
                  <a:srgbClr val="FFFFFF"/>
                </a:solidFill>
                <a:latin typeface="IBM Plex Sans Light"/>
              </a:rPr>
            </a:br>
            <a:endParaRPr lang="en-US" sz="4400" dirty="0">
              <a:solidFill>
                <a:srgbClr val="FFFFFF"/>
              </a:solidFill>
              <a:latin typeface="IBM Plex Sans Light"/>
            </a:endParaRPr>
          </a:p>
        </p:txBody>
      </p:sp>
      <p:sp>
        <p:nvSpPr>
          <p:cNvPr id="7" name="TextBox 6">
            <a:extLst>
              <a:ext uri="{FF2B5EF4-FFF2-40B4-BE49-F238E27FC236}">
                <a16:creationId xmlns:a16="http://schemas.microsoft.com/office/drawing/2014/main" id="{6F119B2B-0B5C-A143-B9F8-0636EA8EA083}"/>
              </a:ext>
            </a:extLst>
          </p:cNvPr>
          <p:cNvSpPr txBox="1"/>
          <p:nvPr/>
        </p:nvSpPr>
        <p:spPr>
          <a:xfrm>
            <a:off x="31791565" y="22745700"/>
            <a:ext cx="184731" cy="830997"/>
          </a:xfrm>
          <a:prstGeom prst="rect">
            <a:avLst/>
          </a:prstGeom>
          <a:noFill/>
        </p:spPr>
        <p:txBody>
          <a:bodyPr wrap="none" rtlCol="0">
            <a:spAutoFit/>
          </a:bodyPr>
          <a:lstStyle/>
          <a:p>
            <a:endParaRPr lang="en-US" sz="4800" dirty="0"/>
          </a:p>
        </p:txBody>
      </p:sp>
      <p:pic>
        <p:nvPicPr>
          <p:cNvPr id="53" name="Graphic 52">
            <a:extLst>
              <a:ext uri="{FF2B5EF4-FFF2-40B4-BE49-F238E27FC236}">
                <a16:creationId xmlns:a16="http://schemas.microsoft.com/office/drawing/2014/main" id="{F2FCC3CC-CCEF-1A25-05A4-5E1EC5688F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69939" y="1968103"/>
            <a:ext cx="946610" cy="946610"/>
          </a:xfrm>
          <a:prstGeom prst="rect">
            <a:avLst/>
          </a:prstGeom>
        </p:spPr>
      </p:pic>
      <p:sp>
        <p:nvSpPr>
          <p:cNvPr id="56" name="TextBox 45">
            <a:extLst>
              <a:ext uri="{FF2B5EF4-FFF2-40B4-BE49-F238E27FC236}">
                <a16:creationId xmlns:a16="http://schemas.microsoft.com/office/drawing/2014/main" id="{0B69085E-F1CE-261C-E12B-45CDFA304826}"/>
              </a:ext>
            </a:extLst>
          </p:cNvPr>
          <p:cNvSpPr txBox="1">
            <a:spLocks noChangeArrowheads="1"/>
          </p:cNvSpPr>
          <p:nvPr/>
        </p:nvSpPr>
        <p:spPr bwMode="auto">
          <a:xfrm>
            <a:off x="3112441" y="1857872"/>
            <a:ext cx="407233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Q1</a:t>
            </a:r>
            <a:endParaRPr lang="en-US" altLang="en-US" sz="2796" kern="1200" dirty="0">
              <a:latin typeface="Arial" panose="020B0604020202020204" pitchFamily="34" charset="0"/>
            </a:endParaRPr>
          </a:p>
        </p:txBody>
      </p:sp>
      <p:sp>
        <p:nvSpPr>
          <p:cNvPr id="57" name="TextBox 72">
            <a:extLst>
              <a:ext uri="{FF2B5EF4-FFF2-40B4-BE49-F238E27FC236}">
                <a16:creationId xmlns:a16="http://schemas.microsoft.com/office/drawing/2014/main" id="{A801BAED-B249-0E96-BD00-08F04264AC6A}"/>
              </a:ext>
            </a:extLst>
          </p:cNvPr>
          <p:cNvSpPr txBox="1">
            <a:spLocks noChangeArrowheads="1"/>
          </p:cNvSpPr>
          <p:nvPr/>
        </p:nvSpPr>
        <p:spPr bwMode="auto">
          <a:xfrm>
            <a:off x="7942201" y="1864614"/>
            <a:ext cx="442093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Q2</a:t>
            </a:r>
            <a:endParaRPr lang="en-US" altLang="en-US" sz="2796" kern="1200" dirty="0">
              <a:latin typeface="Arial" panose="020B0604020202020204" pitchFamily="34" charset="0"/>
            </a:endParaRPr>
          </a:p>
        </p:txBody>
      </p:sp>
      <p:sp>
        <p:nvSpPr>
          <p:cNvPr id="58" name="TextBox 73">
            <a:extLst>
              <a:ext uri="{FF2B5EF4-FFF2-40B4-BE49-F238E27FC236}">
                <a16:creationId xmlns:a16="http://schemas.microsoft.com/office/drawing/2014/main" id="{3F73DFB5-4C32-0DB2-C918-57DA3AC41D67}"/>
              </a:ext>
            </a:extLst>
          </p:cNvPr>
          <p:cNvSpPr txBox="1">
            <a:spLocks noChangeArrowheads="1"/>
          </p:cNvSpPr>
          <p:nvPr/>
        </p:nvSpPr>
        <p:spPr bwMode="auto">
          <a:xfrm>
            <a:off x="13421023" y="1860588"/>
            <a:ext cx="4170574"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Q3</a:t>
            </a:r>
            <a:endParaRPr lang="en-US" altLang="en-US" sz="2796" kern="1200" dirty="0">
              <a:latin typeface="Arial" panose="020B0604020202020204" pitchFamily="34" charset="0"/>
            </a:endParaRPr>
          </a:p>
        </p:txBody>
      </p:sp>
      <p:sp>
        <p:nvSpPr>
          <p:cNvPr id="59" name="TextBox 74">
            <a:extLst>
              <a:ext uri="{FF2B5EF4-FFF2-40B4-BE49-F238E27FC236}">
                <a16:creationId xmlns:a16="http://schemas.microsoft.com/office/drawing/2014/main" id="{0DA395DC-F4E8-8EE8-45A0-1F450627CD39}"/>
              </a:ext>
            </a:extLst>
          </p:cNvPr>
          <p:cNvSpPr txBox="1">
            <a:spLocks noChangeArrowheads="1"/>
          </p:cNvSpPr>
          <p:nvPr/>
        </p:nvSpPr>
        <p:spPr bwMode="auto">
          <a:xfrm>
            <a:off x="18649487" y="1831154"/>
            <a:ext cx="3124762" cy="706668"/>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l" defTabSz="1828008" hangingPunct="1"/>
            <a:r>
              <a:rPr lang="en-US" altLang="en-US" sz="3992" b="1" kern="1200" dirty="0">
                <a:latin typeface="Arial" panose="020B0604020202020204" pitchFamily="34" charset="0"/>
              </a:rPr>
              <a:t>Q4</a:t>
            </a:r>
            <a:endParaRPr lang="en-US" altLang="en-US" sz="2796" kern="1200" dirty="0">
              <a:latin typeface="Arial" panose="020B0604020202020204" pitchFamily="34" charset="0"/>
            </a:endParaRPr>
          </a:p>
        </p:txBody>
      </p:sp>
      <p:sp>
        <p:nvSpPr>
          <p:cNvPr id="60" name="TextBox 59">
            <a:extLst>
              <a:ext uri="{FF2B5EF4-FFF2-40B4-BE49-F238E27FC236}">
                <a16:creationId xmlns:a16="http://schemas.microsoft.com/office/drawing/2014/main" id="{D30AEAA5-600F-0804-D615-D084DFA94EE9}"/>
              </a:ext>
            </a:extLst>
          </p:cNvPr>
          <p:cNvSpPr txBox="1"/>
          <p:nvPr/>
        </p:nvSpPr>
        <p:spPr>
          <a:xfrm>
            <a:off x="644481" y="1908865"/>
            <a:ext cx="1181734" cy="522579"/>
          </a:xfrm>
          <a:prstGeom prst="rect">
            <a:avLst/>
          </a:prstGeom>
          <a:noFill/>
        </p:spPr>
        <p:txBody>
          <a:bodyPr wrap="none">
            <a:spAutoFit/>
          </a:bodyPr>
          <a:lstStyle/>
          <a:p>
            <a:pPr algn="l" defTabSz="1828008" hangingPunct="1">
              <a:defRPr/>
            </a:pPr>
            <a:r>
              <a:rPr lang="en-US" sz="2796" b="1" kern="1200" dirty="0">
                <a:solidFill>
                  <a:schemeClr val="tx1"/>
                </a:solidFill>
                <a:latin typeface="Arial" panose="020B0604020202020204" pitchFamily="34" charset="0"/>
              </a:rPr>
              <a:t>YEAR</a:t>
            </a:r>
            <a:endParaRPr lang="en-US" sz="2098" kern="1200" dirty="0">
              <a:solidFill>
                <a:schemeClr val="tx1"/>
              </a:solidFill>
              <a:latin typeface="Arial" panose="020B0604020202020204" pitchFamily="34" charset="0"/>
            </a:endParaRPr>
          </a:p>
        </p:txBody>
      </p:sp>
      <p:cxnSp>
        <p:nvCxnSpPr>
          <p:cNvPr id="61" name="Straight Arrow Connector 60">
            <a:extLst>
              <a:ext uri="{FF2B5EF4-FFF2-40B4-BE49-F238E27FC236}">
                <a16:creationId xmlns:a16="http://schemas.microsoft.com/office/drawing/2014/main" id="{9B0D208D-3A86-7419-16F5-D0F3217949AD}"/>
              </a:ext>
            </a:extLst>
          </p:cNvPr>
          <p:cNvCxnSpPr>
            <a:cxnSpLocks/>
          </p:cNvCxnSpPr>
          <p:nvPr/>
        </p:nvCxnSpPr>
        <p:spPr>
          <a:xfrm>
            <a:off x="609777" y="2571282"/>
            <a:ext cx="22889052" cy="0"/>
          </a:xfrm>
          <a:prstGeom prst="straightConnector1">
            <a:avLst/>
          </a:prstGeom>
          <a:ln w="889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64D8879C-63A4-1E33-4A2D-72E13033141F}"/>
              </a:ext>
            </a:extLst>
          </p:cNvPr>
          <p:cNvSpPr txBox="1"/>
          <p:nvPr/>
        </p:nvSpPr>
        <p:spPr>
          <a:xfrm>
            <a:off x="22236761" y="1857872"/>
            <a:ext cx="814647" cy="522579"/>
          </a:xfrm>
          <a:prstGeom prst="rect">
            <a:avLst/>
          </a:prstGeom>
          <a:noFill/>
        </p:spPr>
        <p:txBody>
          <a:bodyPr wrap="none">
            <a:spAutoFit/>
          </a:bodyPr>
          <a:lstStyle/>
          <a:p>
            <a:pPr algn="l" defTabSz="1828008" hangingPunct="1">
              <a:defRPr/>
            </a:pPr>
            <a:r>
              <a:rPr lang="en-US" sz="2796" b="1" kern="1200" dirty="0">
                <a:solidFill>
                  <a:schemeClr val="tx1"/>
                </a:solidFill>
                <a:latin typeface="Arial" panose="020B0604020202020204" pitchFamily="34" charset="0"/>
              </a:rPr>
              <a:t>+++</a:t>
            </a:r>
            <a:endParaRPr lang="en-US" sz="2098" kern="1200" dirty="0">
              <a:solidFill>
                <a:schemeClr val="tx1"/>
              </a:solidFill>
              <a:latin typeface="Arial" panose="020B0604020202020204" pitchFamily="34" charset="0"/>
            </a:endParaRPr>
          </a:p>
        </p:txBody>
      </p:sp>
      <p:grpSp>
        <p:nvGrpSpPr>
          <p:cNvPr id="4" name="Group 3">
            <a:extLst>
              <a:ext uri="{FF2B5EF4-FFF2-40B4-BE49-F238E27FC236}">
                <a16:creationId xmlns:a16="http://schemas.microsoft.com/office/drawing/2014/main" id="{3A757A9E-CFAF-3A82-8436-D3F0AAF833A7}"/>
              </a:ext>
            </a:extLst>
          </p:cNvPr>
          <p:cNvGrpSpPr/>
          <p:nvPr/>
        </p:nvGrpSpPr>
        <p:grpSpPr>
          <a:xfrm>
            <a:off x="1235348" y="2966017"/>
            <a:ext cx="23681659" cy="2149287"/>
            <a:chOff x="1235348" y="3456980"/>
            <a:chExt cx="19232617" cy="2149287"/>
          </a:xfrm>
        </p:grpSpPr>
        <p:sp>
          <p:nvSpPr>
            <p:cNvPr id="63" name="Right Arrow 62">
              <a:extLst>
                <a:ext uri="{FF2B5EF4-FFF2-40B4-BE49-F238E27FC236}">
                  <a16:creationId xmlns:a16="http://schemas.microsoft.com/office/drawing/2014/main" id="{4FE06088-0EA7-16F2-2801-9BD9096A3698}"/>
                </a:ext>
              </a:extLst>
            </p:cNvPr>
            <p:cNvSpPr/>
            <p:nvPr/>
          </p:nvSpPr>
          <p:spPr>
            <a:xfrm>
              <a:off x="1235348" y="3456980"/>
              <a:ext cx="9762276" cy="803510"/>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INITIATIVE 1</a:t>
              </a:r>
            </a:p>
          </p:txBody>
        </p:sp>
        <p:sp>
          <p:nvSpPr>
            <p:cNvPr id="64" name="Right Arrow 63">
              <a:extLst>
                <a:ext uri="{FF2B5EF4-FFF2-40B4-BE49-F238E27FC236}">
                  <a16:creationId xmlns:a16="http://schemas.microsoft.com/office/drawing/2014/main" id="{68356CDD-CBC5-AACD-483C-6D4A14DC1E0A}"/>
                </a:ext>
              </a:extLst>
            </p:cNvPr>
            <p:cNvSpPr/>
            <p:nvPr/>
          </p:nvSpPr>
          <p:spPr>
            <a:xfrm>
              <a:off x="7031632" y="4129868"/>
              <a:ext cx="7183548" cy="847630"/>
            </a:xfrm>
            <a:prstGeom prst="rightArrow">
              <a:avLst>
                <a:gd name="adj1" fmla="val 42887"/>
                <a:gd name="adj2" fmla="val 50000"/>
              </a:avLst>
            </a:prstGeom>
            <a:solidFill>
              <a:srgbClr val="FFC000"/>
            </a:solidFill>
          </p:spPr>
          <p:txBody>
            <a:bodyPr wrap="square" lIns="0" tIns="0" rIns="0" bIns="0" rtlCol="0" anchor="ctr">
              <a:noAutofit/>
            </a:bodyPr>
            <a:lstStyle/>
            <a:p>
              <a:pPr defTabSz="1828800" hangingPunct="1"/>
              <a:endParaRPr lang="en-US" b="1" kern="1200" dirty="0">
                <a:solidFill>
                  <a:srgbClr val="000000"/>
                </a:solidFill>
                <a:latin typeface="Arial"/>
                <a:cs typeface="Arial"/>
              </a:endParaRPr>
            </a:p>
            <a:p>
              <a:pPr defTabSz="1828800" hangingPunct="1"/>
              <a:r>
                <a:rPr lang="en-US" b="1" kern="1200" dirty="0">
                  <a:solidFill>
                    <a:srgbClr val="000000"/>
                  </a:solidFill>
                  <a:latin typeface="Arial"/>
                  <a:cs typeface="Arial"/>
                </a:rPr>
                <a:t>INITIATIVE 2</a:t>
              </a:r>
            </a:p>
            <a:p>
              <a:pPr defTabSz="1828800" hangingPunct="1"/>
              <a:endParaRPr lang="en-US" b="1" kern="1200" dirty="0">
                <a:solidFill>
                  <a:srgbClr val="000000"/>
                </a:solidFill>
                <a:latin typeface="Arial"/>
                <a:cs typeface="Arial"/>
              </a:endParaRPr>
            </a:p>
          </p:txBody>
        </p:sp>
        <p:sp>
          <p:nvSpPr>
            <p:cNvPr id="65" name="Right Arrow 64">
              <a:extLst>
                <a:ext uri="{FF2B5EF4-FFF2-40B4-BE49-F238E27FC236}">
                  <a16:creationId xmlns:a16="http://schemas.microsoft.com/office/drawing/2014/main" id="{C5EEE9FA-D8C9-EA45-B1B5-9AE561342B98}"/>
                </a:ext>
              </a:extLst>
            </p:cNvPr>
            <p:cNvSpPr/>
            <p:nvPr/>
          </p:nvSpPr>
          <p:spPr>
            <a:xfrm>
              <a:off x="10705689" y="4802757"/>
              <a:ext cx="9762276" cy="803510"/>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a:t>
              </a:r>
            </a:p>
          </p:txBody>
        </p:sp>
      </p:grpSp>
      <p:sp>
        <p:nvSpPr>
          <p:cNvPr id="68" name="TextBox 67">
            <a:extLst>
              <a:ext uri="{FF2B5EF4-FFF2-40B4-BE49-F238E27FC236}">
                <a16:creationId xmlns:a16="http://schemas.microsoft.com/office/drawing/2014/main" id="{774E3A93-9C64-C144-8CE5-A14BCE1FF6EE}"/>
              </a:ext>
            </a:extLst>
          </p:cNvPr>
          <p:cNvSpPr txBox="1"/>
          <p:nvPr/>
        </p:nvSpPr>
        <p:spPr>
          <a:xfrm>
            <a:off x="5150476" y="7017152"/>
            <a:ext cx="6513555" cy="523220"/>
          </a:xfrm>
          <a:prstGeom prst="rect">
            <a:avLst/>
          </a:prstGeom>
          <a:noFill/>
        </p:spPr>
        <p:txBody>
          <a:bodyPr wrap="square" rtlCol="0">
            <a:spAutoFit/>
          </a:bodyPr>
          <a:lstStyle/>
          <a:p>
            <a:pPr algn="l" defTabSz="1828800" hangingPunct="1"/>
            <a:r>
              <a:rPr lang="en-US" sz="2800" b="1" kern="1200" dirty="0">
                <a:solidFill>
                  <a:schemeClr val="tx1"/>
                </a:solidFill>
                <a:latin typeface="IBM Plex Sans"/>
              </a:rPr>
              <a:t>PROJECT  USE CASES </a:t>
            </a:r>
          </a:p>
        </p:txBody>
      </p:sp>
      <p:pic>
        <p:nvPicPr>
          <p:cNvPr id="69" name="Picture 68">
            <a:extLst>
              <a:ext uri="{FF2B5EF4-FFF2-40B4-BE49-F238E27FC236}">
                <a16:creationId xmlns:a16="http://schemas.microsoft.com/office/drawing/2014/main" id="{914D055D-555E-2A73-4236-8725DF318645}"/>
              </a:ext>
            </a:extLst>
          </p:cNvPr>
          <p:cNvPicPr>
            <a:picLocks noChangeAspect="1"/>
          </p:cNvPicPr>
          <p:nvPr/>
        </p:nvPicPr>
        <p:blipFill>
          <a:blip r:embed="rId5"/>
          <a:stretch>
            <a:fillRect/>
          </a:stretch>
        </p:blipFill>
        <p:spPr>
          <a:xfrm>
            <a:off x="7488002" y="5135995"/>
            <a:ext cx="2479053" cy="1356270"/>
          </a:xfrm>
          <a:prstGeom prst="rect">
            <a:avLst/>
          </a:prstGeom>
          <a:solidFill>
            <a:schemeClr val="bg1"/>
          </a:solidFill>
        </p:spPr>
      </p:pic>
      <p:grpSp>
        <p:nvGrpSpPr>
          <p:cNvPr id="16" name="Group 15">
            <a:extLst>
              <a:ext uri="{FF2B5EF4-FFF2-40B4-BE49-F238E27FC236}">
                <a16:creationId xmlns:a16="http://schemas.microsoft.com/office/drawing/2014/main" id="{2CFE6628-E944-B7F1-7A8A-C3FE95923DBF}"/>
              </a:ext>
            </a:extLst>
          </p:cNvPr>
          <p:cNvGrpSpPr/>
          <p:nvPr/>
        </p:nvGrpSpPr>
        <p:grpSpPr>
          <a:xfrm>
            <a:off x="5109692" y="7560680"/>
            <a:ext cx="8974643" cy="3616199"/>
            <a:chOff x="3388493" y="7830755"/>
            <a:chExt cx="8974643" cy="3616199"/>
          </a:xfrm>
        </p:grpSpPr>
        <p:sp>
          <p:nvSpPr>
            <p:cNvPr id="120" name="Rounded Rectangle 119">
              <a:extLst>
                <a:ext uri="{FF2B5EF4-FFF2-40B4-BE49-F238E27FC236}">
                  <a16:creationId xmlns:a16="http://schemas.microsoft.com/office/drawing/2014/main" id="{87F3C352-F548-BA02-2DA0-D7C17F963BAD}"/>
                </a:ext>
              </a:extLst>
            </p:cNvPr>
            <p:cNvSpPr/>
            <p:nvPr/>
          </p:nvSpPr>
          <p:spPr bwMode="auto">
            <a:xfrm>
              <a:off x="3388493" y="7830755"/>
              <a:ext cx="8537949" cy="2258373"/>
            </a:xfrm>
            <a:prstGeom prst="roundRect">
              <a:avLst/>
            </a:prstGeom>
            <a:solidFill>
              <a:schemeClr val="tx2"/>
            </a:solid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Use Case 1</a:t>
              </a: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sp>
          <p:nvSpPr>
            <p:cNvPr id="122" name="Rounded Rectangle 121">
              <a:extLst>
                <a:ext uri="{FF2B5EF4-FFF2-40B4-BE49-F238E27FC236}">
                  <a16:creationId xmlns:a16="http://schemas.microsoft.com/office/drawing/2014/main" id="{2483BF33-9038-2336-84CF-F652A0646281}"/>
                </a:ext>
              </a:extLst>
            </p:cNvPr>
            <p:cNvSpPr/>
            <p:nvPr/>
          </p:nvSpPr>
          <p:spPr bwMode="auto">
            <a:xfrm>
              <a:off x="3595343" y="8509668"/>
              <a:ext cx="8537949" cy="2258373"/>
            </a:xfrm>
            <a:prstGeom prst="roundRect">
              <a:avLst/>
            </a:prstGeom>
            <a:solidFill>
              <a:schemeClr val="tx2"/>
            </a:solid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83" hangingPunct="1"/>
              <a:r>
                <a:rPr lang="en-US" b="1" kern="1200" dirty="0">
                  <a:solidFill>
                    <a:schemeClr val="bg2">
                      <a:lumMod val="10000"/>
                    </a:schemeClr>
                  </a:solidFill>
                  <a:latin typeface="IBM Plex Sans" charset="0"/>
                  <a:ea typeface="IBM Plex Sans" charset="0"/>
                  <a:cs typeface="IBM Plex Sans" charset="0"/>
                </a:rPr>
                <a:t>Use Case 2</a:t>
              </a:r>
            </a:p>
          </p:txBody>
        </p:sp>
        <p:grpSp>
          <p:nvGrpSpPr>
            <p:cNvPr id="13" name="Group 12">
              <a:extLst>
                <a:ext uri="{FF2B5EF4-FFF2-40B4-BE49-F238E27FC236}">
                  <a16:creationId xmlns:a16="http://schemas.microsoft.com/office/drawing/2014/main" id="{EC42E9DF-025F-E677-4670-AD1793254766}"/>
                </a:ext>
              </a:extLst>
            </p:cNvPr>
            <p:cNvGrpSpPr/>
            <p:nvPr/>
          </p:nvGrpSpPr>
          <p:grpSpPr>
            <a:xfrm>
              <a:off x="3825188" y="9297136"/>
              <a:ext cx="8537948" cy="2149818"/>
              <a:chOff x="1377184" y="7582469"/>
              <a:chExt cx="10094255" cy="1771681"/>
            </a:xfrm>
            <a:solidFill>
              <a:schemeClr val="tx2"/>
            </a:solidFill>
          </p:grpSpPr>
          <p:sp>
            <p:nvSpPr>
              <p:cNvPr id="91" name="Rounded Rectangle 90">
                <a:extLst>
                  <a:ext uri="{FF2B5EF4-FFF2-40B4-BE49-F238E27FC236}">
                    <a16:creationId xmlns:a16="http://schemas.microsoft.com/office/drawing/2014/main" id="{6B060575-3538-7B09-1484-F2579A405A10}"/>
                  </a:ext>
                </a:extLst>
              </p:cNvPr>
              <p:cNvSpPr/>
              <p:nvPr/>
            </p:nvSpPr>
            <p:spPr bwMode="auto">
              <a:xfrm>
                <a:off x="1377184" y="7582469"/>
                <a:ext cx="10094255" cy="1771681"/>
              </a:xfrm>
              <a:prstGeom prst="roundRect">
                <a:avLst/>
              </a:prstGeom>
              <a:grpFill/>
              <a:ln w="381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R="0" defTabSz="685983" rtl="0" eaLnBrk="1" fontAlgn="auto" latinLnBrk="0" hangingPunct="1">
                  <a:lnSpc>
                    <a:spcPct val="100000"/>
                  </a:lnSpc>
                  <a:spcBef>
                    <a:spcPts val="0"/>
                  </a:spcBef>
                  <a:spcAft>
                    <a:spcPts val="0"/>
                  </a:spcAft>
                  <a:buClrTx/>
                  <a:buSzTx/>
                  <a:tabLst/>
                </a:pPr>
                <a:r>
                  <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rPr>
                  <a:t>Use Case </a:t>
                </a:r>
                <a:r>
                  <a:rPr lang="en-US" b="1" kern="1200" dirty="0">
                    <a:solidFill>
                      <a:schemeClr val="bg2">
                        <a:lumMod val="10000"/>
                      </a:schemeClr>
                    </a:solidFill>
                    <a:latin typeface="IBM Plex Sans" charset="0"/>
                    <a:ea typeface="IBM Plex Sans" charset="0"/>
                    <a:cs typeface="IBM Plex Sans" charset="0"/>
                  </a:rPr>
                  <a:t>….</a:t>
                </a:r>
                <a:endParaRPr kumimoji="0" lang="en-US" b="1"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lang="en-US" kern="1200" dirty="0">
                  <a:solidFill>
                    <a:schemeClr val="bg2">
                      <a:lumMod val="10000"/>
                    </a:schemeClr>
                  </a:solidFill>
                  <a:latin typeface="IBM Plex Sans" charset="0"/>
                  <a:ea typeface="IBM Plex Sans" charset="0"/>
                  <a:cs typeface="IBM Plex Sans" charset="0"/>
                </a:endParaRPr>
              </a:p>
              <a:p>
                <a:pPr marL="342900" marR="0" indent="-342900" algn="l" defTabSz="685983" rtl="0" eaLnBrk="1" fontAlgn="auto" latinLnBrk="0" hangingPunct="1">
                  <a:lnSpc>
                    <a:spcPct val="100000"/>
                  </a:lnSpc>
                  <a:spcBef>
                    <a:spcPts val="0"/>
                  </a:spcBef>
                  <a:spcAft>
                    <a:spcPts val="0"/>
                  </a:spcAft>
                  <a:buClrTx/>
                  <a:buSzTx/>
                  <a:buFont typeface="Wingdings" pitchFamily="2" charset="2"/>
                  <a:buChar char="ü"/>
                  <a:tabLst/>
                </a:pPr>
                <a:endParaRPr kumimoji="0" lang="en-US" b="0" i="0" u="none" strike="noStrike" kern="1200" cap="none" spc="0" normalizeH="0" baseline="0" noProof="0" dirty="0">
                  <a:ln>
                    <a:noFill/>
                  </a:ln>
                  <a:solidFill>
                    <a:schemeClr val="bg2">
                      <a:lumMod val="10000"/>
                    </a:schemeClr>
                  </a:solidFill>
                  <a:effectLst/>
                  <a:uLnTx/>
                  <a:uFillTx/>
                  <a:latin typeface="IBM Plex Sans" charset="0"/>
                  <a:ea typeface="IBM Plex Sans" charset="0"/>
                  <a:cs typeface="IBM Plex Sans" charset="0"/>
                </a:endParaRPr>
              </a:p>
            </p:txBody>
          </p:sp>
          <p:pic>
            <p:nvPicPr>
              <p:cNvPr id="12" name="Picture 11">
                <a:extLst>
                  <a:ext uri="{FF2B5EF4-FFF2-40B4-BE49-F238E27FC236}">
                    <a16:creationId xmlns:a16="http://schemas.microsoft.com/office/drawing/2014/main" id="{D201E64C-96E8-4637-4A6F-A6C47DEAFDD9}"/>
                  </a:ext>
                </a:extLst>
              </p:cNvPr>
              <p:cNvPicPr>
                <a:picLocks noChangeAspect="1"/>
              </p:cNvPicPr>
              <p:nvPr/>
            </p:nvPicPr>
            <p:blipFill>
              <a:blip r:embed="rId6"/>
              <a:stretch>
                <a:fillRect/>
              </a:stretch>
            </p:blipFill>
            <p:spPr>
              <a:xfrm>
                <a:off x="1429987" y="8178673"/>
                <a:ext cx="9839121" cy="982622"/>
              </a:xfrm>
              <a:prstGeom prst="rect">
                <a:avLst/>
              </a:prstGeom>
              <a:grpFill/>
            </p:spPr>
          </p:pic>
        </p:grpSp>
      </p:grpSp>
      <p:sp>
        <p:nvSpPr>
          <p:cNvPr id="123" name="Folded Corner 122">
            <a:extLst>
              <a:ext uri="{FF2B5EF4-FFF2-40B4-BE49-F238E27FC236}">
                <a16:creationId xmlns:a16="http://schemas.microsoft.com/office/drawing/2014/main" id="{FA2259F8-1F82-E5D5-F1DA-487D3320D06E}"/>
              </a:ext>
            </a:extLst>
          </p:cNvPr>
          <p:cNvSpPr/>
          <p:nvPr/>
        </p:nvSpPr>
        <p:spPr>
          <a:xfrm>
            <a:off x="14921744" y="167457"/>
            <a:ext cx="4072334" cy="1538940"/>
          </a:xfrm>
          <a:prstGeom prst="foldedCorner">
            <a:avLst>
              <a:gd name="adj" fmla="val 0"/>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defTabSz="1828754" hangingPunct="1">
              <a:defRPr/>
            </a:pPr>
            <a:r>
              <a:rPr lang="en-US" kern="1200" dirty="0">
                <a:solidFill>
                  <a:srgbClr val="C00000"/>
                </a:solidFill>
                <a:latin typeface="Calibri"/>
              </a:rPr>
              <a:t>Timeline in this deck </a:t>
            </a:r>
          </a:p>
          <a:p>
            <a:pPr defTabSz="1828754" hangingPunct="1">
              <a:defRPr/>
            </a:pPr>
            <a:r>
              <a:rPr lang="en-US" kern="1200" dirty="0">
                <a:solidFill>
                  <a:srgbClr val="C00000"/>
                </a:solidFill>
                <a:latin typeface="Calibri"/>
              </a:rPr>
              <a:t>subject to change</a:t>
            </a:r>
          </a:p>
          <a:p>
            <a:pPr defTabSz="1828754" hangingPunct="1">
              <a:defRPr/>
            </a:pPr>
            <a:r>
              <a:rPr lang="en-US" kern="1200" dirty="0">
                <a:solidFill>
                  <a:srgbClr val="C00000"/>
                </a:solidFill>
                <a:latin typeface="Calibri"/>
              </a:rPr>
              <a:t> based on </a:t>
            </a:r>
          </a:p>
          <a:p>
            <a:pPr defTabSz="1828754" hangingPunct="1">
              <a:defRPr/>
            </a:pPr>
            <a:r>
              <a:rPr lang="en-US" kern="1200" dirty="0">
                <a:solidFill>
                  <a:srgbClr val="C00000"/>
                </a:solidFill>
                <a:latin typeface="Calibri"/>
              </a:rPr>
              <a:t>Customer Confirming Scope</a:t>
            </a:r>
          </a:p>
        </p:txBody>
      </p:sp>
      <p:grpSp>
        <p:nvGrpSpPr>
          <p:cNvPr id="124" name="Group 123">
            <a:extLst>
              <a:ext uri="{FF2B5EF4-FFF2-40B4-BE49-F238E27FC236}">
                <a16:creationId xmlns:a16="http://schemas.microsoft.com/office/drawing/2014/main" id="{C1090FA1-55A3-442D-F5EA-D5821D89413A}"/>
              </a:ext>
            </a:extLst>
          </p:cNvPr>
          <p:cNvGrpSpPr/>
          <p:nvPr/>
        </p:nvGrpSpPr>
        <p:grpSpPr>
          <a:xfrm>
            <a:off x="20731186" y="5686777"/>
            <a:ext cx="4737634" cy="2091612"/>
            <a:chOff x="6466077" y="373247"/>
            <a:chExt cx="2368817" cy="1045806"/>
          </a:xfrm>
        </p:grpSpPr>
        <p:sp>
          <p:nvSpPr>
            <p:cNvPr id="125" name="Rectangle 124">
              <a:extLst>
                <a:ext uri="{FF2B5EF4-FFF2-40B4-BE49-F238E27FC236}">
                  <a16:creationId xmlns:a16="http://schemas.microsoft.com/office/drawing/2014/main" id="{78CC6C4A-BEBC-8C7E-8FE9-E1380AE313C7}"/>
                </a:ext>
              </a:extLst>
            </p:cNvPr>
            <p:cNvSpPr/>
            <p:nvPr/>
          </p:nvSpPr>
          <p:spPr>
            <a:xfrm>
              <a:off x="6466077" y="1192163"/>
              <a:ext cx="1701409" cy="22689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APPROVED</a:t>
              </a:r>
            </a:p>
          </p:txBody>
        </p:sp>
        <p:sp>
          <p:nvSpPr>
            <p:cNvPr id="126" name="Rectangle 125">
              <a:extLst>
                <a:ext uri="{FF2B5EF4-FFF2-40B4-BE49-F238E27FC236}">
                  <a16:creationId xmlns:a16="http://schemas.microsoft.com/office/drawing/2014/main" id="{F7A05952-F6B5-CC97-2BC3-1745F5071BA9}"/>
                </a:ext>
              </a:extLst>
            </p:cNvPr>
            <p:cNvSpPr/>
            <p:nvPr/>
          </p:nvSpPr>
          <p:spPr>
            <a:xfrm>
              <a:off x="6466077" y="583576"/>
              <a:ext cx="1702605" cy="259611"/>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IN EVALUATION</a:t>
              </a:r>
            </a:p>
          </p:txBody>
        </p:sp>
        <p:sp>
          <p:nvSpPr>
            <p:cNvPr id="128" name="TextBox 127">
              <a:extLst>
                <a:ext uri="{FF2B5EF4-FFF2-40B4-BE49-F238E27FC236}">
                  <a16:creationId xmlns:a16="http://schemas.microsoft.com/office/drawing/2014/main" id="{D5B1D374-2279-0908-B774-DFD9620705BA}"/>
                </a:ext>
              </a:extLst>
            </p:cNvPr>
            <p:cNvSpPr txBox="1"/>
            <p:nvPr/>
          </p:nvSpPr>
          <p:spPr>
            <a:xfrm>
              <a:off x="6727521" y="373247"/>
              <a:ext cx="2107373" cy="184666"/>
            </a:xfrm>
            <a:prstGeom prst="rect">
              <a:avLst/>
            </a:prstGeom>
            <a:noFill/>
            <a:ln>
              <a:noFill/>
            </a:ln>
          </p:spPr>
          <p:txBody>
            <a:bodyPr wrap="square" rtlCol="0">
              <a:spAutoFit/>
            </a:bodyPr>
            <a:lstStyle/>
            <a:p>
              <a:pPr algn="l" defTabSz="1828800" hangingPunct="1"/>
              <a:r>
                <a:rPr lang="en-US" sz="1800" b="1" kern="1200" dirty="0">
                  <a:solidFill>
                    <a:schemeClr val="tx1"/>
                  </a:solidFill>
                  <a:latin typeface="IBM Plex Sans"/>
                </a:rPr>
                <a:t>INITIATIVES STATUS</a:t>
              </a:r>
            </a:p>
          </p:txBody>
        </p:sp>
      </p:grpSp>
      <p:sp>
        <p:nvSpPr>
          <p:cNvPr id="129" name="Rectangle 128">
            <a:extLst>
              <a:ext uri="{FF2B5EF4-FFF2-40B4-BE49-F238E27FC236}">
                <a16:creationId xmlns:a16="http://schemas.microsoft.com/office/drawing/2014/main" id="{4B81B4AA-777E-5A38-3F0D-DEBB759C349E}"/>
              </a:ext>
            </a:extLst>
          </p:cNvPr>
          <p:cNvSpPr/>
          <p:nvPr/>
        </p:nvSpPr>
        <p:spPr>
          <a:xfrm>
            <a:off x="20772716" y="6702709"/>
            <a:ext cx="3402818" cy="519246"/>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FUNDING PENDING</a:t>
            </a:r>
          </a:p>
        </p:txBody>
      </p:sp>
      <p:sp>
        <p:nvSpPr>
          <p:cNvPr id="130" name="Rectangle 129">
            <a:extLst>
              <a:ext uri="{FF2B5EF4-FFF2-40B4-BE49-F238E27FC236}">
                <a16:creationId xmlns:a16="http://schemas.microsoft.com/office/drawing/2014/main" id="{426AB1CF-EA8B-D7CE-1262-8739BBA3B269}"/>
              </a:ext>
            </a:extLst>
          </p:cNvPr>
          <p:cNvSpPr/>
          <p:nvPr/>
        </p:nvSpPr>
        <p:spPr>
          <a:xfrm>
            <a:off x="20731186" y="7926417"/>
            <a:ext cx="3402818" cy="45378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IN PROGRESS</a:t>
            </a:r>
          </a:p>
        </p:txBody>
      </p:sp>
      <p:sp>
        <p:nvSpPr>
          <p:cNvPr id="131" name="Rectangle 130">
            <a:extLst>
              <a:ext uri="{FF2B5EF4-FFF2-40B4-BE49-F238E27FC236}">
                <a16:creationId xmlns:a16="http://schemas.microsoft.com/office/drawing/2014/main" id="{C0B09907-76FF-7144-BABE-22DAA84A227C}"/>
              </a:ext>
            </a:extLst>
          </p:cNvPr>
          <p:cNvSpPr/>
          <p:nvPr/>
        </p:nvSpPr>
        <p:spPr>
          <a:xfrm>
            <a:off x="20731186" y="8476341"/>
            <a:ext cx="3402818" cy="453780"/>
          </a:xfrm>
          <a:prstGeom prst="rect">
            <a:avLst/>
          </a:prstGeom>
          <a:solidFill>
            <a:schemeClr val="bg1"/>
          </a:solidFill>
          <a:ln>
            <a:solidFill>
              <a:srgbClr val="FFC000"/>
            </a:solidFill>
          </a:ln>
        </p:spPr>
        <p:txBody>
          <a:bodyPr wrap="square" lIns="0" tIns="0" rIns="0" bIns="0" rtlCol="0" anchor="ctr">
            <a:noAutofit/>
          </a:bodyPr>
          <a:lstStyle/>
          <a:p>
            <a:pPr defTabSz="1828800" hangingPunct="1"/>
            <a:r>
              <a:rPr lang="en-US" sz="1800" kern="1200" dirty="0">
                <a:solidFill>
                  <a:srgbClr val="000000"/>
                </a:solidFill>
                <a:latin typeface="Arial"/>
                <a:cs typeface="Arial"/>
              </a:rPr>
              <a:t>EXECUTED</a:t>
            </a:r>
          </a:p>
        </p:txBody>
      </p:sp>
      <p:cxnSp>
        <p:nvCxnSpPr>
          <p:cNvPr id="132" name="Straight Arrow Connector 131">
            <a:extLst>
              <a:ext uri="{FF2B5EF4-FFF2-40B4-BE49-F238E27FC236}">
                <a16:creationId xmlns:a16="http://schemas.microsoft.com/office/drawing/2014/main" id="{10D78B9C-0BCD-DE03-C3AB-4F5034CB8D6C}"/>
              </a:ext>
            </a:extLst>
          </p:cNvPr>
          <p:cNvCxnSpPr/>
          <p:nvPr/>
        </p:nvCxnSpPr>
        <p:spPr bwMode="auto">
          <a:xfrm flipH="1">
            <a:off x="23313482" y="796558"/>
            <a:ext cx="1664064" cy="140144"/>
          </a:xfrm>
          <a:prstGeom prst="straightConnector1">
            <a:avLst/>
          </a:prstGeom>
          <a:ln w="19050">
            <a:solidFill>
              <a:schemeClr val="accent5">
                <a:lumMod val="20000"/>
                <a:lumOff val="80000"/>
              </a:schemeClr>
            </a:solidFill>
            <a:headEnd type="oval" w="med" len="med"/>
            <a:tailEnd type="oval" w="med" len="med"/>
          </a:ln>
          <a:effectLst/>
        </p:spPr>
        <p:style>
          <a:lnRef idx="1">
            <a:schemeClr val="dk1"/>
          </a:lnRef>
          <a:fillRef idx="0">
            <a:schemeClr val="dk1"/>
          </a:fillRef>
          <a:effectRef idx="0">
            <a:schemeClr val="dk1"/>
          </a:effectRef>
          <a:fontRef idx="minor">
            <a:schemeClr val="tx1"/>
          </a:fontRef>
        </p:style>
      </p:cxnSp>
      <p:pic>
        <p:nvPicPr>
          <p:cNvPr id="135" name="Picture 134">
            <a:extLst>
              <a:ext uri="{FF2B5EF4-FFF2-40B4-BE49-F238E27FC236}">
                <a16:creationId xmlns:a16="http://schemas.microsoft.com/office/drawing/2014/main" id="{19972417-CAFB-103A-79DA-DD112F00DABD}"/>
              </a:ext>
            </a:extLst>
          </p:cNvPr>
          <p:cNvPicPr>
            <a:picLocks noChangeAspect="1"/>
          </p:cNvPicPr>
          <p:nvPr/>
        </p:nvPicPr>
        <p:blipFill>
          <a:blip r:embed="rId7"/>
          <a:stretch>
            <a:fillRect/>
          </a:stretch>
        </p:blipFill>
        <p:spPr>
          <a:xfrm>
            <a:off x="4047622" y="11671899"/>
            <a:ext cx="1264158" cy="831202"/>
          </a:xfrm>
          <a:prstGeom prst="rect">
            <a:avLst/>
          </a:prstGeom>
          <a:solidFill>
            <a:srgbClr val="002060"/>
          </a:solidFill>
        </p:spPr>
      </p:pic>
      <p:pic>
        <p:nvPicPr>
          <p:cNvPr id="30" name="Picture 29">
            <a:extLst>
              <a:ext uri="{FF2B5EF4-FFF2-40B4-BE49-F238E27FC236}">
                <a16:creationId xmlns:a16="http://schemas.microsoft.com/office/drawing/2014/main" id="{5B90DD70-7BC7-69F5-C82F-D7B16BF685A4}"/>
              </a:ext>
            </a:extLst>
          </p:cNvPr>
          <p:cNvPicPr>
            <a:picLocks noChangeAspect="1"/>
          </p:cNvPicPr>
          <p:nvPr/>
        </p:nvPicPr>
        <p:blipFill>
          <a:blip r:embed="rId8"/>
          <a:stretch>
            <a:fillRect/>
          </a:stretch>
        </p:blipFill>
        <p:spPr>
          <a:xfrm>
            <a:off x="1359683" y="5309931"/>
            <a:ext cx="3176885" cy="2582786"/>
          </a:xfrm>
          <a:prstGeom prst="rect">
            <a:avLst/>
          </a:prstGeom>
        </p:spPr>
      </p:pic>
      <p:grpSp>
        <p:nvGrpSpPr>
          <p:cNvPr id="148" name="Group 147">
            <a:extLst>
              <a:ext uri="{FF2B5EF4-FFF2-40B4-BE49-F238E27FC236}">
                <a16:creationId xmlns:a16="http://schemas.microsoft.com/office/drawing/2014/main" id="{2B10ED02-402F-9A57-6060-49BB0BD37AF5}"/>
              </a:ext>
            </a:extLst>
          </p:cNvPr>
          <p:cNvGrpSpPr/>
          <p:nvPr/>
        </p:nvGrpSpPr>
        <p:grpSpPr>
          <a:xfrm>
            <a:off x="19326534" y="10401804"/>
            <a:ext cx="5227302" cy="2470417"/>
            <a:chOff x="5795133" y="936916"/>
            <a:chExt cx="1960238" cy="980295"/>
          </a:xfrm>
        </p:grpSpPr>
        <p:cxnSp>
          <p:nvCxnSpPr>
            <p:cNvPr id="150" name="Straight Connector 149">
              <a:extLst>
                <a:ext uri="{FF2B5EF4-FFF2-40B4-BE49-F238E27FC236}">
                  <a16:creationId xmlns:a16="http://schemas.microsoft.com/office/drawing/2014/main" id="{BFF8670A-40BD-E499-0ECD-AA525851FF4B}"/>
                </a:ext>
              </a:extLst>
            </p:cNvPr>
            <p:cNvCxnSpPr/>
            <p:nvPr/>
          </p:nvCxnSpPr>
          <p:spPr>
            <a:xfrm>
              <a:off x="6118896" y="1871186"/>
              <a:ext cx="1636475" cy="0"/>
            </a:xfrm>
            <a:prstGeom prst="line">
              <a:avLst/>
            </a:prstGeom>
            <a:ln w="9525" cap="flat" cmpd="sng" algn="ctr">
              <a:solidFill>
                <a:srgbClr val="4589FF"/>
              </a:solidFill>
              <a:prstDash val="solid"/>
              <a:round/>
              <a:headEnd type="none" w="med" len="med"/>
              <a:tailEnd type="none" w="med" len="med"/>
            </a:ln>
          </p:spPr>
        </p:cxnSp>
        <p:sp>
          <p:nvSpPr>
            <p:cNvPr id="152" name="AutoShape 3">
              <a:extLst>
                <a:ext uri="{FF2B5EF4-FFF2-40B4-BE49-F238E27FC236}">
                  <a16:creationId xmlns:a16="http://schemas.microsoft.com/office/drawing/2014/main" id="{D7809CE7-2E7F-159E-2F03-4EBD0E2F4167}"/>
                </a:ext>
              </a:extLst>
            </p:cNvPr>
            <p:cNvSpPr>
              <a:spLocks noChangeAspect="1" noChangeArrowheads="1" noTextEdit="1"/>
            </p:cNvSpPr>
            <p:nvPr/>
          </p:nvSpPr>
          <p:spPr bwMode="auto">
            <a:xfrm>
              <a:off x="5795133" y="936916"/>
              <a:ext cx="980296" cy="98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grpSp>
      <p:grpSp>
        <p:nvGrpSpPr>
          <p:cNvPr id="154" name="Group 153">
            <a:extLst>
              <a:ext uri="{FF2B5EF4-FFF2-40B4-BE49-F238E27FC236}">
                <a16:creationId xmlns:a16="http://schemas.microsoft.com/office/drawing/2014/main" id="{034077F4-C669-86EC-FC79-38574BE28460}"/>
              </a:ext>
            </a:extLst>
          </p:cNvPr>
          <p:cNvGrpSpPr/>
          <p:nvPr/>
        </p:nvGrpSpPr>
        <p:grpSpPr>
          <a:xfrm>
            <a:off x="8906328" y="4984682"/>
            <a:ext cx="14845438" cy="8039548"/>
            <a:chOff x="3710027" y="936916"/>
            <a:chExt cx="6938210" cy="3929880"/>
          </a:xfrm>
        </p:grpSpPr>
        <p:cxnSp>
          <p:nvCxnSpPr>
            <p:cNvPr id="156" name="Straight Connector 155">
              <a:extLst>
                <a:ext uri="{FF2B5EF4-FFF2-40B4-BE49-F238E27FC236}">
                  <a16:creationId xmlns:a16="http://schemas.microsoft.com/office/drawing/2014/main" id="{278E80B2-A32C-D51F-B21B-B496D3941FC9}"/>
                </a:ext>
              </a:extLst>
            </p:cNvPr>
            <p:cNvCxnSpPr/>
            <p:nvPr/>
          </p:nvCxnSpPr>
          <p:spPr>
            <a:xfrm>
              <a:off x="3710027" y="2232547"/>
              <a:ext cx="1636475" cy="0"/>
            </a:xfrm>
            <a:prstGeom prst="line">
              <a:avLst/>
            </a:prstGeom>
            <a:ln w="9525" cap="flat" cmpd="sng" algn="ctr">
              <a:solidFill>
                <a:srgbClr val="4589FF"/>
              </a:solidFill>
              <a:prstDash val="solid"/>
              <a:round/>
              <a:headEnd type="none" w="med" len="med"/>
              <a:tailEnd type="none" w="med" len="med"/>
            </a:ln>
          </p:spPr>
        </p:cxnSp>
        <p:grpSp>
          <p:nvGrpSpPr>
            <p:cNvPr id="157" name="Group 156">
              <a:extLst>
                <a:ext uri="{FF2B5EF4-FFF2-40B4-BE49-F238E27FC236}">
                  <a16:creationId xmlns:a16="http://schemas.microsoft.com/office/drawing/2014/main" id="{F7AB3776-EB40-CDA3-96CE-8DD8F5920AB4}"/>
                </a:ext>
              </a:extLst>
            </p:cNvPr>
            <p:cNvGrpSpPr>
              <a:grpSpLocks noChangeAspect="1"/>
            </p:cNvGrpSpPr>
            <p:nvPr/>
          </p:nvGrpSpPr>
          <p:grpSpPr>
            <a:xfrm>
              <a:off x="4038115" y="936916"/>
              <a:ext cx="6610122" cy="3929880"/>
              <a:chOff x="5273675" y="2606675"/>
              <a:chExt cx="11089870" cy="6593196"/>
            </a:xfrm>
          </p:grpSpPr>
          <p:sp>
            <p:nvSpPr>
              <p:cNvPr id="158" name="AutoShape 9">
                <a:extLst>
                  <a:ext uri="{FF2B5EF4-FFF2-40B4-BE49-F238E27FC236}">
                    <a16:creationId xmlns:a16="http://schemas.microsoft.com/office/drawing/2014/main" id="{EC7931E5-AB96-C35C-3B87-27B4DB78BCD9}"/>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sp>
            <p:nvSpPr>
              <p:cNvPr id="159" name="Freeform 7">
                <a:extLst>
                  <a:ext uri="{FF2B5EF4-FFF2-40B4-BE49-F238E27FC236}">
                    <a16:creationId xmlns:a16="http://schemas.microsoft.com/office/drawing/2014/main" id="{52FAE71B-7134-947D-D40C-DB7486F03D4D}"/>
                  </a:ext>
                </a:extLst>
              </p:cNvPr>
              <p:cNvSpPr>
                <a:spLocks/>
              </p:cNvSpPr>
              <p:nvPr/>
            </p:nvSpPr>
            <p:spPr bwMode="auto">
              <a:xfrm>
                <a:off x="15373959" y="8157364"/>
                <a:ext cx="989586" cy="1042507"/>
              </a:xfrm>
              <a:custGeom>
                <a:avLst/>
                <a:gdLst>
                  <a:gd name="connsiteX0" fmla="*/ 384584 w 1170762"/>
                  <a:gd name="connsiteY0" fmla="*/ 986228 h 1171951"/>
                  <a:gd name="connsiteX1" fmla="*/ 395909 w 1170762"/>
                  <a:gd name="connsiteY1" fmla="*/ 991036 h 1171951"/>
                  <a:gd name="connsiteX2" fmla="*/ 395909 w 1170762"/>
                  <a:gd name="connsiteY2" fmla="*/ 1013119 h 1171951"/>
                  <a:gd name="connsiteX3" fmla="*/ 317438 w 1170762"/>
                  <a:gd name="connsiteY3" fmla="*/ 1090764 h 1171951"/>
                  <a:gd name="connsiteX4" fmla="*/ 306024 w 1170762"/>
                  <a:gd name="connsiteY4" fmla="*/ 1095750 h 1171951"/>
                  <a:gd name="connsiteX5" fmla="*/ 294610 w 1170762"/>
                  <a:gd name="connsiteY5" fmla="*/ 1090764 h 1171951"/>
                  <a:gd name="connsiteX6" fmla="*/ 294610 w 1170762"/>
                  <a:gd name="connsiteY6" fmla="*/ 1068681 h 1171951"/>
                  <a:gd name="connsiteX7" fmla="*/ 373795 w 1170762"/>
                  <a:gd name="connsiteY7" fmla="*/ 991036 h 1171951"/>
                  <a:gd name="connsiteX8" fmla="*/ 384584 w 1170762"/>
                  <a:gd name="connsiteY8" fmla="*/ 986228 h 1171951"/>
                  <a:gd name="connsiteX9" fmla="*/ 349709 w 1170762"/>
                  <a:gd name="connsiteY9" fmla="*/ 913026 h 1171951"/>
                  <a:gd name="connsiteX10" fmla="*/ 361001 w 1170762"/>
                  <a:gd name="connsiteY10" fmla="*/ 917305 h 1171951"/>
                  <a:gd name="connsiteX11" fmla="*/ 361001 w 1170762"/>
                  <a:gd name="connsiteY11" fmla="*/ 939410 h 1171951"/>
                  <a:gd name="connsiteX12" fmla="*/ 176068 w 1170762"/>
                  <a:gd name="connsiteY12" fmla="*/ 1124810 h 1171951"/>
                  <a:gd name="connsiteX13" fmla="*/ 164687 w 1170762"/>
                  <a:gd name="connsiteY13" fmla="*/ 1129088 h 1171951"/>
                  <a:gd name="connsiteX14" fmla="*/ 153307 w 1170762"/>
                  <a:gd name="connsiteY14" fmla="*/ 1124810 h 1171951"/>
                  <a:gd name="connsiteX15" fmla="*/ 153307 w 1170762"/>
                  <a:gd name="connsiteY15" fmla="*/ 1101991 h 1171951"/>
                  <a:gd name="connsiteX16" fmla="*/ 338951 w 1170762"/>
                  <a:gd name="connsiteY16" fmla="*/ 917305 h 1171951"/>
                  <a:gd name="connsiteX17" fmla="*/ 349709 w 1170762"/>
                  <a:gd name="connsiteY17" fmla="*/ 913026 h 1171951"/>
                  <a:gd name="connsiteX18" fmla="*/ 335240 w 1170762"/>
                  <a:gd name="connsiteY18" fmla="*/ 822542 h 1171951"/>
                  <a:gd name="connsiteX19" fmla="*/ 346683 w 1170762"/>
                  <a:gd name="connsiteY19" fmla="*/ 826829 h 1171951"/>
                  <a:gd name="connsiteX20" fmla="*/ 346683 w 1170762"/>
                  <a:gd name="connsiteY20" fmla="*/ 848980 h 1171951"/>
                  <a:gd name="connsiteX21" fmla="*/ 26998 w 1170762"/>
                  <a:gd name="connsiteY21" fmla="*/ 1166949 h 1171951"/>
                  <a:gd name="connsiteX22" fmla="*/ 15555 w 1170762"/>
                  <a:gd name="connsiteY22" fmla="*/ 1171951 h 1171951"/>
                  <a:gd name="connsiteX23" fmla="*/ 4827 w 1170762"/>
                  <a:gd name="connsiteY23" fmla="*/ 1166949 h 1171951"/>
                  <a:gd name="connsiteX24" fmla="*/ 4827 w 1170762"/>
                  <a:gd name="connsiteY24" fmla="*/ 1144799 h 1171951"/>
                  <a:gd name="connsiteX25" fmla="*/ 323797 w 1170762"/>
                  <a:gd name="connsiteY25" fmla="*/ 826829 h 1171951"/>
                  <a:gd name="connsiteX26" fmla="*/ 335240 w 1170762"/>
                  <a:gd name="connsiteY26" fmla="*/ 822542 h 1171951"/>
                  <a:gd name="connsiteX27" fmla="*/ 243224 w 1170762"/>
                  <a:gd name="connsiteY27" fmla="*/ 806674 h 1171951"/>
                  <a:gd name="connsiteX28" fmla="*/ 254598 w 1170762"/>
                  <a:gd name="connsiteY28" fmla="*/ 810984 h 1171951"/>
                  <a:gd name="connsiteX29" fmla="*/ 254598 w 1170762"/>
                  <a:gd name="connsiteY29" fmla="*/ 832532 h 1171951"/>
                  <a:gd name="connsiteX30" fmla="*/ 68323 w 1170762"/>
                  <a:gd name="connsiteY30" fmla="*/ 1020003 h 1171951"/>
                  <a:gd name="connsiteX31" fmla="*/ 56860 w 1170762"/>
                  <a:gd name="connsiteY31" fmla="*/ 1024313 h 1171951"/>
                  <a:gd name="connsiteX32" fmla="*/ 46114 w 1170762"/>
                  <a:gd name="connsiteY32" fmla="*/ 1020003 h 1171951"/>
                  <a:gd name="connsiteX33" fmla="*/ 46114 w 1170762"/>
                  <a:gd name="connsiteY33" fmla="*/ 997019 h 1171951"/>
                  <a:gd name="connsiteX34" fmla="*/ 232388 w 1170762"/>
                  <a:gd name="connsiteY34" fmla="*/ 810984 h 1171951"/>
                  <a:gd name="connsiteX35" fmla="*/ 243224 w 1170762"/>
                  <a:gd name="connsiteY35" fmla="*/ 806674 h 1171951"/>
                  <a:gd name="connsiteX36" fmla="*/ 169671 w 1170762"/>
                  <a:gd name="connsiteY36" fmla="*/ 773313 h 1171951"/>
                  <a:gd name="connsiteX37" fmla="*/ 180924 w 1170762"/>
                  <a:gd name="connsiteY37" fmla="*/ 777553 h 1171951"/>
                  <a:gd name="connsiteX38" fmla="*/ 180924 w 1170762"/>
                  <a:gd name="connsiteY38" fmla="*/ 799461 h 1171951"/>
                  <a:gd name="connsiteX39" fmla="*/ 102946 w 1170762"/>
                  <a:gd name="connsiteY39" fmla="*/ 877198 h 1171951"/>
                  <a:gd name="connsiteX40" fmla="*/ 91604 w 1170762"/>
                  <a:gd name="connsiteY40" fmla="*/ 881438 h 1171951"/>
                  <a:gd name="connsiteX41" fmla="*/ 80971 w 1170762"/>
                  <a:gd name="connsiteY41" fmla="*/ 877198 h 1171951"/>
                  <a:gd name="connsiteX42" fmla="*/ 80971 w 1170762"/>
                  <a:gd name="connsiteY42" fmla="*/ 854583 h 1171951"/>
                  <a:gd name="connsiteX43" fmla="*/ 158949 w 1170762"/>
                  <a:gd name="connsiteY43" fmla="*/ 777553 h 1171951"/>
                  <a:gd name="connsiteX44" fmla="*/ 169671 w 1170762"/>
                  <a:gd name="connsiteY44" fmla="*/ 773313 h 1171951"/>
                  <a:gd name="connsiteX45" fmla="*/ 792141 w 1170762"/>
                  <a:gd name="connsiteY45" fmla="*/ 692525 h 1171951"/>
                  <a:gd name="connsiteX46" fmla="*/ 741449 w 1170762"/>
                  <a:gd name="connsiteY46" fmla="*/ 911166 h 1171951"/>
                  <a:gd name="connsiteX47" fmla="*/ 737165 w 1170762"/>
                  <a:gd name="connsiteY47" fmla="*/ 919026 h 1171951"/>
                  <a:gd name="connsiteX48" fmla="*/ 562955 w 1170762"/>
                  <a:gd name="connsiteY48" fmla="*/ 1091939 h 1171951"/>
                  <a:gd name="connsiteX49" fmla="*/ 536537 w 1170762"/>
                  <a:gd name="connsiteY49" fmla="*/ 1084794 h 1171951"/>
                  <a:gd name="connsiteX50" fmla="*/ 507978 w 1170762"/>
                  <a:gd name="connsiteY50" fmla="*/ 975473 h 1171951"/>
                  <a:gd name="connsiteX51" fmla="*/ 792141 w 1170762"/>
                  <a:gd name="connsiteY51" fmla="*/ 692525 h 1171951"/>
                  <a:gd name="connsiteX52" fmla="*/ 480991 w 1170762"/>
                  <a:gd name="connsiteY52" fmla="*/ 382963 h 1171951"/>
                  <a:gd name="connsiteX53" fmla="*/ 197219 w 1170762"/>
                  <a:gd name="connsiteY53" fmla="*/ 663951 h 1171951"/>
                  <a:gd name="connsiteX54" fmla="*/ 87141 w 1170762"/>
                  <a:gd name="connsiteY54" fmla="*/ 635496 h 1171951"/>
                  <a:gd name="connsiteX55" fmla="*/ 79993 w 1170762"/>
                  <a:gd name="connsiteY55" fmla="*/ 609887 h 1171951"/>
                  <a:gd name="connsiteX56" fmla="*/ 253688 w 1170762"/>
                  <a:gd name="connsiteY56" fmla="*/ 437026 h 1171951"/>
                  <a:gd name="connsiteX57" fmla="*/ 261551 w 1170762"/>
                  <a:gd name="connsiteY57" fmla="*/ 432758 h 1171951"/>
                  <a:gd name="connsiteX58" fmla="*/ 480991 w 1170762"/>
                  <a:gd name="connsiteY58" fmla="*/ 382963 h 1171951"/>
                  <a:gd name="connsiteX59" fmla="*/ 777840 w 1170762"/>
                  <a:gd name="connsiteY59" fmla="*/ 146424 h 1171951"/>
                  <a:gd name="connsiteX60" fmla="*/ 798538 w 1170762"/>
                  <a:gd name="connsiteY60" fmla="*/ 154989 h 1171951"/>
                  <a:gd name="connsiteX61" fmla="*/ 840648 w 1170762"/>
                  <a:gd name="connsiteY61" fmla="*/ 172832 h 1171951"/>
                  <a:gd name="connsiteX62" fmla="*/ 949134 w 1170762"/>
                  <a:gd name="connsiteY62" fmla="*/ 255624 h 1171951"/>
                  <a:gd name="connsiteX63" fmla="*/ 1016938 w 1170762"/>
                  <a:gd name="connsiteY63" fmla="*/ 374103 h 1171951"/>
                  <a:gd name="connsiteX64" fmla="*/ 1025503 w 1170762"/>
                  <a:gd name="connsiteY64" fmla="*/ 397656 h 1171951"/>
                  <a:gd name="connsiteX65" fmla="*/ 490208 w 1170762"/>
                  <a:gd name="connsiteY65" fmla="*/ 932237 h 1171951"/>
                  <a:gd name="connsiteX66" fmla="*/ 239690 w 1170762"/>
                  <a:gd name="connsiteY66" fmla="*/ 684574 h 1171951"/>
                  <a:gd name="connsiteX67" fmla="*/ 777840 w 1170762"/>
                  <a:gd name="connsiteY67" fmla="*/ 146424 h 1171951"/>
                  <a:gd name="connsiteX68" fmla="*/ 1074438 w 1170762"/>
                  <a:gd name="connsiteY68" fmla="*/ 112 h 1171951"/>
                  <a:gd name="connsiteX69" fmla="*/ 1145016 w 1170762"/>
                  <a:gd name="connsiteY69" fmla="*/ 26065 h 1171951"/>
                  <a:gd name="connsiteX70" fmla="*/ 1064356 w 1170762"/>
                  <a:gd name="connsiteY70" fmla="*/ 354547 h 1171951"/>
                  <a:gd name="connsiteX71" fmla="*/ 1062928 w 1170762"/>
                  <a:gd name="connsiteY71" fmla="*/ 355975 h 1171951"/>
                  <a:gd name="connsiteX72" fmla="*/ 985838 w 1170762"/>
                  <a:gd name="connsiteY72" fmla="*/ 221726 h 1171951"/>
                  <a:gd name="connsiteX73" fmla="*/ 861636 w 1170762"/>
                  <a:gd name="connsiteY73" fmla="*/ 127466 h 1171951"/>
                  <a:gd name="connsiteX74" fmla="*/ 815952 w 1170762"/>
                  <a:gd name="connsiteY74" fmla="*/ 107471 h 1171951"/>
                  <a:gd name="connsiteX75" fmla="*/ 816666 w 1170762"/>
                  <a:gd name="connsiteY75" fmla="*/ 106757 h 1171951"/>
                  <a:gd name="connsiteX76" fmla="*/ 1074438 w 1170762"/>
                  <a:gd name="connsiteY76" fmla="*/ 112 h 117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170762" h="1171951">
                    <a:moveTo>
                      <a:pt x="384584" y="986228"/>
                    </a:moveTo>
                    <a:cubicBezTo>
                      <a:pt x="388597" y="986228"/>
                      <a:pt x="392699" y="987831"/>
                      <a:pt x="395909" y="991036"/>
                    </a:cubicBezTo>
                    <a:cubicBezTo>
                      <a:pt x="401616" y="997447"/>
                      <a:pt x="401616" y="1007420"/>
                      <a:pt x="395909" y="1013119"/>
                    </a:cubicBezTo>
                    <a:cubicBezTo>
                      <a:pt x="395909" y="1013119"/>
                      <a:pt x="395909" y="1013119"/>
                      <a:pt x="317438" y="1090764"/>
                    </a:cubicBezTo>
                    <a:cubicBezTo>
                      <a:pt x="313871" y="1094325"/>
                      <a:pt x="310304" y="1095750"/>
                      <a:pt x="306024" y="1095750"/>
                    </a:cubicBezTo>
                    <a:cubicBezTo>
                      <a:pt x="301744" y="1095750"/>
                      <a:pt x="298177" y="1094325"/>
                      <a:pt x="294610" y="1090764"/>
                    </a:cubicBezTo>
                    <a:cubicBezTo>
                      <a:pt x="288903" y="1085065"/>
                      <a:pt x="288903" y="1075092"/>
                      <a:pt x="294610" y="1068681"/>
                    </a:cubicBezTo>
                    <a:cubicBezTo>
                      <a:pt x="294610" y="1068681"/>
                      <a:pt x="294610" y="1068681"/>
                      <a:pt x="373795" y="991036"/>
                    </a:cubicBezTo>
                    <a:cubicBezTo>
                      <a:pt x="376648" y="987831"/>
                      <a:pt x="380572" y="986228"/>
                      <a:pt x="384584" y="986228"/>
                    </a:cubicBezTo>
                    <a:close/>
                    <a:moveTo>
                      <a:pt x="349709" y="913026"/>
                    </a:moveTo>
                    <a:cubicBezTo>
                      <a:pt x="353710" y="913026"/>
                      <a:pt x="357800" y="914452"/>
                      <a:pt x="361001" y="917305"/>
                    </a:cubicBezTo>
                    <a:cubicBezTo>
                      <a:pt x="366691" y="923722"/>
                      <a:pt x="366691" y="933705"/>
                      <a:pt x="361001" y="939410"/>
                    </a:cubicBezTo>
                    <a:cubicBezTo>
                      <a:pt x="361001" y="939410"/>
                      <a:pt x="361001" y="939410"/>
                      <a:pt x="176068" y="1124810"/>
                    </a:cubicBezTo>
                    <a:cubicBezTo>
                      <a:pt x="172511" y="1127662"/>
                      <a:pt x="168955" y="1129088"/>
                      <a:pt x="164687" y="1129088"/>
                    </a:cubicBezTo>
                    <a:cubicBezTo>
                      <a:pt x="160419" y="1129088"/>
                      <a:pt x="156863" y="1127662"/>
                      <a:pt x="153307" y="1124810"/>
                    </a:cubicBezTo>
                    <a:cubicBezTo>
                      <a:pt x="147616" y="1118392"/>
                      <a:pt x="147616" y="1108409"/>
                      <a:pt x="153307" y="1101991"/>
                    </a:cubicBezTo>
                    <a:cubicBezTo>
                      <a:pt x="153307" y="1101991"/>
                      <a:pt x="153307" y="1101991"/>
                      <a:pt x="338951" y="917305"/>
                    </a:cubicBezTo>
                    <a:cubicBezTo>
                      <a:pt x="341796" y="914452"/>
                      <a:pt x="345708" y="913026"/>
                      <a:pt x="349709" y="913026"/>
                    </a:cubicBezTo>
                    <a:close/>
                    <a:moveTo>
                      <a:pt x="335240" y="822542"/>
                    </a:moveTo>
                    <a:cubicBezTo>
                      <a:pt x="339352" y="822542"/>
                      <a:pt x="343465" y="823971"/>
                      <a:pt x="346683" y="826829"/>
                    </a:cubicBezTo>
                    <a:cubicBezTo>
                      <a:pt x="352404" y="832545"/>
                      <a:pt x="352404" y="842549"/>
                      <a:pt x="346683" y="848980"/>
                    </a:cubicBezTo>
                    <a:cubicBezTo>
                      <a:pt x="346683" y="848980"/>
                      <a:pt x="346683" y="848980"/>
                      <a:pt x="26998" y="1166949"/>
                    </a:cubicBezTo>
                    <a:cubicBezTo>
                      <a:pt x="23422" y="1170522"/>
                      <a:pt x="19846" y="1171951"/>
                      <a:pt x="15555" y="1171951"/>
                    </a:cubicBezTo>
                    <a:cubicBezTo>
                      <a:pt x="11264" y="1171951"/>
                      <a:pt x="7688" y="1170522"/>
                      <a:pt x="4827" y="1166949"/>
                    </a:cubicBezTo>
                    <a:cubicBezTo>
                      <a:pt x="-1609" y="1161233"/>
                      <a:pt x="-1609" y="1151230"/>
                      <a:pt x="4827" y="1144799"/>
                    </a:cubicBezTo>
                    <a:cubicBezTo>
                      <a:pt x="4827" y="1144799"/>
                      <a:pt x="4827" y="1144799"/>
                      <a:pt x="323797" y="826829"/>
                    </a:cubicBezTo>
                    <a:cubicBezTo>
                      <a:pt x="327016" y="823971"/>
                      <a:pt x="331128" y="822542"/>
                      <a:pt x="335240" y="822542"/>
                    </a:cubicBezTo>
                    <a:close/>
                    <a:moveTo>
                      <a:pt x="243224" y="806674"/>
                    </a:moveTo>
                    <a:cubicBezTo>
                      <a:pt x="247254" y="806674"/>
                      <a:pt x="251374" y="808111"/>
                      <a:pt x="254598" y="810984"/>
                    </a:cubicBezTo>
                    <a:cubicBezTo>
                      <a:pt x="260329" y="817449"/>
                      <a:pt x="260329" y="827505"/>
                      <a:pt x="254598" y="832532"/>
                    </a:cubicBezTo>
                    <a:cubicBezTo>
                      <a:pt x="254598" y="832532"/>
                      <a:pt x="254598" y="832532"/>
                      <a:pt x="68323" y="1020003"/>
                    </a:cubicBezTo>
                    <a:cubicBezTo>
                      <a:pt x="64741" y="1022877"/>
                      <a:pt x="61159" y="1024313"/>
                      <a:pt x="56860" y="1024313"/>
                    </a:cubicBezTo>
                    <a:cubicBezTo>
                      <a:pt x="52562" y="1024313"/>
                      <a:pt x="48979" y="1022877"/>
                      <a:pt x="46114" y="1020003"/>
                    </a:cubicBezTo>
                    <a:cubicBezTo>
                      <a:pt x="39666" y="1013539"/>
                      <a:pt x="39666" y="1003483"/>
                      <a:pt x="46114" y="997019"/>
                    </a:cubicBezTo>
                    <a:cubicBezTo>
                      <a:pt x="46114" y="997019"/>
                      <a:pt x="46114" y="997019"/>
                      <a:pt x="232388" y="810984"/>
                    </a:cubicBezTo>
                    <a:cubicBezTo>
                      <a:pt x="235254" y="808111"/>
                      <a:pt x="239194" y="806674"/>
                      <a:pt x="243224" y="806674"/>
                    </a:cubicBezTo>
                    <a:close/>
                    <a:moveTo>
                      <a:pt x="169671" y="773313"/>
                    </a:moveTo>
                    <a:cubicBezTo>
                      <a:pt x="173658" y="773313"/>
                      <a:pt x="177734" y="774727"/>
                      <a:pt x="180924" y="777553"/>
                    </a:cubicBezTo>
                    <a:cubicBezTo>
                      <a:pt x="187304" y="783914"/>
                      <a:pt x="187304" y="793807"/>
                      <a:pt x="180924" y="799461"/>
                    </a:cubicBezTo>
                    <a:cubicBezTo>
                      <a:pt x="180924" y="799461"/>
                      <a:pt x="180924" y="799461"/>
                      <a:pt x="102946" y="877198"/>
                    </a:cubicBezTo>
                    <a:cubicBezTo>
                      <a:pt x="99402" y="880024"/>
                      <a:pt x="95857" y="881438"/>
                      <a:pt x="91604" y="881438"/>
                    </a:cubicBezTo>
                    <a:cubicBezTo>
                      <a:pt x="88060" y="881438"/>
                      <a:pt x="83806" y="880024"/>
                      <a:pt x="80971" y="877198"/>
                    </a:cubicBezTo>
                    <a:cubicBezTo>
                      <a:pt x="74591" y="870837"/>
                      <a:pt x="74591" y="860944"/>
                      <a:pt x="80971" y="854583"/>
                    </a:cubicBezTo>
                    <a:cubicBezTo>
                      <a:pt x="80971" y="854583"/>
                      <a:pt x="80971" y="854583"/>
                      <a:pt x="158949" y="777553"/>
                    </a:cubicBezTo>
                    <a:cubicBezTo>
                      <a:pt x="161784" y="774727"/>
                      <a:pt x="165683" y="773313"/>
                      <a:pt x="169671" y="773313"/>
                    </a:cubicBezTo>
                    <a:close/>
                    <a:moveTo>
                      <a:pt x="792141" y="692525"/>
                    </a:moveTo>
                    <a:cubicBezTo>
                      <a:pt x="741449" y="911166"/>
                      <a:pt x="741449" y="911166"/>
                      <a:pt x="741449" y="911166"/>
                    </a:cubicBezTo>
                    <a:cubicBezTo>
                      <a:pt x="740735" y="914025"/>
                      <a:pt x="739307" y="916883"/>
                      <a:pt x="737165" y="919026"/>
                    </a:cubicBezTo>
                    <a:cubicBezTo>
                      <a:pt x="562955" y="1091939"/>
                      <a:pt x="562955" y="1091939"/>
                      <a:pt x="562955" y="1091939"/>
                    </a:cubicBezTo>
                    <a:cubicBezTo>
                      <a:pt x="554387" y="1100513"/>
                      <a:pt x="540107" y="1096226"/>
                      <a:pt x="536537" y="1084794"/>
                    </a:cubicBezTo>
                    <a:cubicBezTo>
                      <a:pt x="507978" y="975473"/>
                      <a:pt x="507978" y="975473"/>
                      <a:pt x="507978" y="975473"/>
                    </a:cubicBezTo>
                    <a:cubicBezTo>
                      <a:pt x="792141" y="692525"/>
                      <a:pt x="792141" y="692525"/>
                      <a:pt x="792141" y="692525"/>
                    </a:cubicBezTo>
                    <a:close/>
                    <a:moveTo>
                      <a:pt x="480991" y="382963"/>
                    </a:moveTo>
                    <a:cubicBezTo>
                      <a:pt x="480991" y="382963"/>
                      <a:pt x="480991" y="382963"/>
                      <a:pt x="197219" y="663951"/>
                    </a:cubicBezTo>
                    <a:cubicBezTo>
                      <a:pt x="197219" y="663951"/>
                      <a:pt x="197219" y="663951"/>
                      <a:pt x="87141" y="635496"/>
                    </a:cubicBezTo>
                    <a:cubicBezTo>
                      <a:pt x="75704" y="631940"/>
                      <a:pt x="71416" y="618424"/>
                      <a:pt x="79993" y="609887"/>
                    </a:cubicBezTo>
                    <a:cubicBezTo>
                      <a:pt x="79993" y="609887"/>
                      <a:pt x="79993" y="609887"/>
                      <a:pt x="253688" y="437026"/>
                    </a:cubicBezTo>
                    <a:cubicBezTo>
                      <a:pt x="255832" y="434892"/>
                      <a:pt x="258691" y="433470"/>
                      <a:pt x="261551" y="432758"/>
                    </a:cubicBezTo>
                    <a:cubicBezTo>
                      <a:pt x="261551" y="432758"/>
                      <a:pt x="261551" y="432758"/>
                      <a:pt x="480991" y="382963"/>
                    </a:cubicBezTo>
                    <a:close/>
                    <a:moveTo>
                      <a:pt x="777840" y="146424"/>
                    </a:moveTo>
                    <a:cubicBezTo>
                      <a:pt x="777840" y="146424"/>
                      <a:pt x="777840" y="146424"/>
                      <a:pt x="798538" y="154989"/>
                    </a:cubicBezTo>
                    <a:cubicBezTo>
                      <a:pt x="811385" y="159985"/>
                      <a:pt x="824946" y="165695"/>
                      <a:pt x="840648" y="172832"/>
                    </a:cubicBezTo>
                    <a:cubicBezTo>
                      <a:pt x="869197" y="187820"/>
                      <a:pt x="912021" y="214228"/>
                      <a:pt x="949134" y="255624"/>
                    </a:cubicBezTo>
                    <a:cubicBezTo>
                      <a:pt x="975542" y="287742"/>
                      <a:pt x="998382" y="326997"/>
                      <a:pt x="1016938" y="374103"/>
                    </a:cubicBezTo>
                    <a:cubicBezTo>
                      <a:pt x="1016938" y="374103"/>
                      <a:pt x="1016938" y="374103"/>
                      <a:pt x="1025503" y="397656"/>
                    </a:cubicBezTo>
                    <a:cubicBezTo>
                      <a:pt x="1025503" y="397656"/>
                      <a:pt x="1025503" y="397656"/>
                      <a:pt x="490208" y="932237"/>
                    </a:cubicBezTo>
                    <a:cubicBezTo>
                      <a:pt x="424545" y="800198"/>
                      <a:pt x="303211" y="720260"/>
                      <a:pt x="239690" y="684574"/>
                    </a:cubicBezTo>
                    <a:cubicBezTo>
                      <a:pt x="239690" y="684574"/>
                      <a:pt x="239690" y="684574"/>
                      <a:pt x="777840" y="146424"/>
                    </a:cubicBezTo>
                    <a:close/>
                    <a:moveTo>
                      <a:pt x="1074438" y="112"/>
                    </a:moveTo>
                    <a:cubicBezTo>
                      <a:pt x="1103080" y="1116"/>
                      <a:pt x="1127884" y="8927"/>
                      <a:pt x="1145016" y="26065"/>
                    </a:cubicBezTo>
                    <a:cubicBezTo>
                      <a:pt x="1212827" y="94618"/>
                      <a:pt x="1132881" y="285994"/>
                      <a:pt x="1064356" y="354547"/>
                    </a:cubicBezTo>
                    <a:cubicBezTo>
                      <a:pt x="1062928" y="355975"/>
                      <a:pt x="1062928" y="355975"/>
                      <a:pt x="1062928" y="355975"/>
                    </a:cubicBezTo>
                    <a:cubicBezTo>
                      <a:pt x="1048652" y="319556"/>
                      <a:pt x="1024383" y="268142"/>
                      <a:pt x="985838" y="221726"/>
                    </a:cubicBezTo>
                    <a:cubicBezTo>
                      <a:pt x="943723" y="175310"/>
                      <a:pt x="895898" y="144604"/>
                      <a:pt x="861636" y="127466"/>
                    </a:cubicBezTo>
                    <a:cubicBezTo>
                      <a:pt x="845218" y="118897"/>
                      <a:pt x="829515" y="112470"/>
                      <a:pt x="815952" y="107471"/>
                    </a:cubicBezTo>
                    <a:cubicBezTo>
                      <a:pt x="816666" y="106757"/>
                      <a:pt x="816666" y="106757"/>
                      <a:pt x="816666" y="106757"/>
                    </a:cubicBezTo>
                    <a:cubicBezTo>
                      <a:pt x="868060" y="55343"/>
                      <a:pt x="988514" y="-2900"/>
                      <a:pt x="1074438" y="112"/>
                    </a:cubicBezTo>
                    <a:close/>
                  </a:path>
                </a:pathLst>
              </a:custGeom>
              <a:solidFill>
                <a:schemeClr val="bg2">
                  <a:lumMod val="10000"/>
                </a:schemeClr>
              </a:solidFill>
              <a:ln>
                <a:noFill/>
              </a:ln>
            </p:spPr>
            <p:txBody>
              <a:bodyPr vert="horz" wrap="square" lIns="243840" tIns="121920" rIns="243840" bIns="121920" numCol="1" anchor="t" anchorCtr="0" compatLnSpc="1">
                <a:prstTxWarp prst="textNoShape">
                  <a:avLst/>
                </a:prstTxWarp>
                <a:noAutofit/>
              </a:bodyPr>
              <a:lstStyle/>
              <a:p>
                <a:pPr algn="l" defTabSz="1828754" hangingPunct="1">
                  <a:defRPr/>
                </a:pPr>
                <a:endParaRPr lang="en-US" sz="3600" kern="1200" dirty="0">
                  <a:solidFill>
                    <a:schemeClr val="bg2">
                      <a:lumMod val="10000"/>
                    </a:schemeClr>
                  </a:solidFill>
                  <a:latin typeface="IBM Plex Sans" panose="020B0503050203000203" pitchFamily="34" charset="0"/>
                </a:endParaRPr>
              </a:p>
            </p:txBody>
          </p:sp>
        </p:grpSp>
      </p:grpSp>
      <p:pic>
        <p:nvPicPr>
          <p:cNvPr id="136" name="Picture 135">
            <a:extLst>
              <a:ext uri="{FF2B5EF4-FFF2-40B4-BE49-F238E27FC236}">
                <a16:creationId xmlns:a16="http://schemas.microsoft.com/office/drawing/2014/main" id="{5FEB2BE9-702C-029C-1B03-85E843452A39}"/>
              </a:ext>
            </a:extLst>
          </p:cNvPr>
          <p:cNvPicPr>
            <a:picLocks noChangeAspect="1"/>
          </p:cNvPicPr>
          <p:nvPr/>
        </p:nvPicPr>
        <p:blipFill>
          <a:blip r:embed="rId9"/>
          <a:stretch>
            <a:fillRect/>
          </a:stretch>
        </p:blipFill>
        <p:spPr>
          <a:xfrm>
            <a:off x="4528685" y="6024067"/>
            <a:ext cx="477725" cy="830829"/>
          </a:xfrm>
          <a:prstGeom prst="rect">
            <a:avLst/>
          </a:prstGeom>
        </p:spPr>
      </p:pic>
      <p:pic>
        <p:nvPicPr>
          <p:cNvPr id="173" name="Picture 172">
            <a:extLst>
              <a:ext uri="{FF2B5EF4-FFF2-40B4-BE49-F238E27FC236}">
                <a16:creationId xmlns:a16="http://schemas.microsoft.com/office/drawing/2014/main" id="{F1427299-8335-8362-B5E2-9C53F85C671D}"/>
              </a:ext>
            </a:extLst>
          </p:cNvPr>
          <p:cNvPicPr>
            <a:picLocks noChangeAspect="1"/>
          </p:cNvPicPr>
          <p:nvPr/>
        </p:nvPicPr>
        <p:blipFill>
          <a:blip r:embed="rId10"/>
          <a:stretch>
            <a:fillRect/>
          </a:stretch>
        </p:blipFill>
        <p:spPr>
          <a:xfrm>
            <a:off x="1917601" y="9014986"/>
            <a:ext cx="1259026" cy="1030464"/>
          </a:xfrm>
          <a:prstGeom prst="rect">
            <a:avLst/>
          </a:prstGeom>
        </p:spPr>
      </p:pic>
      <p:pic>
        <p:nvPicPr>
          <p:cNvPr id="174" name="Picture 173">
            <a:extLst>
              <a:ext uri="{FF2B5EF4-FFF2-40B4-BE49-F238E27FC236}">
                <a16:creationId xmlns:a16="http://schemas.microsoft.com/office/drawing/2014/main" id="{ED96CB42-B6DA-CE7E-F048-70525419846E}"/>
              </a:ext>
            </a:extLst>
          </p:cNvPr>
          <p:cNvPicPr>
            <a:picLocks noChangeAspect="1"/>
          </p:cNvPicPr>
          <p:nvPr/>
        </p:nvPicPr>
        <p:blipFill>
          <a:blip r:embed="rId11"/>
          <a:stretch>
            <a:fillRect/>
          </a:stretch>
        </p:blipFill>
        <p:spPr>
          <a:xfrm>
            <a:off x="2007454" y="10045450"/>
            <a:ext cx="956816" cy="904430"/>
          </a:xfrm>
          <a:prstGeom prst="rect">
            <a:avLst/>
          </a:prstGeom>
        </p:spPr>
      </p:pic>
      <p:pic>
        <p:nvPicPr>
          <p:cNvPr id="175" name="Picture 174">
            <a:extLst>
              <a:ext uri="{FF2B5EF4-FFF2-40B4-BE49-F238E27FC236}">
                <a16:creationId xmlns:a16="http://schemas.microsoft.com/office/drawing/2014/main" id="{DD76D812-B94E-ADB9-BAEF-71223AC25C0F}"/>
              </a:ext>
            </a:extLst>
          </p:cNvPr>
          <p:cNvPicPr>
            <a:picLocks noChangeAspect="1"/>
          </p:cNvPicPr>
          <p:nvPr/>
        </p:nvPicPr>
        <p:blipFill>
          <a:blip r:embed="rId12"/>
          <a:stretch>
            <a:fillRect/>
          </a:stretch>
        </p:blipFill>
        <p:spPr>
          <a:xfrm>
            <a:off x="3091663" y="9060306"/>
            <a:ext cx="1029639" cy="927758"/>
          </a:xfrm>
          <a:prstGeom prst="rect">
            <a:avLst/>
          </a:prstGeom>
        </p:spPr>
      </p:pic>
      <p:pic>
        <p:nvPicPr>
          <p:cNvPr id="176" name="Picture 175">
            <a:extLst>
              <a:ext uri="{FF2B5EF4-FFF2-40B4-BE49-F238E27FC236}">
                <a16:creationId xmlns:a16="http://schemas.microsoft.com/office/drawing/2014/main" id="{A08F4177-D936-736C-BB87-48084EF3072E}"/>
              </a:ext>
            </a:extLst>
          </p:cNvPr>
          <p:cNvPicPr>
            <a:picLocks noChangeAspect="1"/>
          </p:cNvPicPr>
          <p:nvPr/>
        </p:nvPicPr>
        <p:blipFill>
          <a:blip r:embed="rId13"/>
          <a:stretch>
            <a:fillRect/>
          </a:stretch>
        </p:blipFill>
        <p:spPr>
          <a:xfrm>
            <a:off x="3112053" y="9978116"/>
            <a:ext cx="1131425" cy="1004384"/>
          </a:xfrm>
          <a:prstGeom prst="rect">
            <a:avLst/>
          </a:prstGeom>
        </p:spPr>
      </p:pic>
      <p:pic>
        <p:nvPicPr>
          <p:cNvPr id="177" name="Picture 176">
            <a:extLst>
              <a:ext uri="{FF2B5EF4-FFF2-40B4-BE49-F238E27FC236}">
                <a16:creationId xmlns:a16="http://schemas.microsoft.com/office/drawing/2014/main" id="{6DC70D1A-4C33-2CDB-76E5-0C7736CB4639}"/>
              </a:ext>
            </a:extLst>
          </p:cNvPr>
          <p:cNvPicPr>
            <a:picLocks noChangeAspect="1"/>
          </p:cNvPicPr>
          <p:nvPr/>
        </p:nvPicPr>
        <p:blipFill>
          <a:blip r:embed="rId14"/>
          <a:stretch>
            <a:fillRect/>
          </a:stretch>
        </p:blipFill>
        <p:spPr>
          <a:xfrm>
            <a:off x="1649254" y="7813941"/>
            <a:ext cx="2625227" cy="1151202"/>
          </a:xfrm>
          <a:prstGeom prst="rect">
            <a:avLst/>
          </a:prstGeom>
        </p:spPr>
      </p:pic>
      <p:pic>
        <p:nvPicPr>
          <p:cNvPr id="137" name="Picture 136">
            <a:extLst>
              <a:ext uri="{FF2B5EF4-FFF2-40B4-BE49-F238E27FC236}">
                <a16:creationId xmlns:a16="http://schemas.microsoft.com/office/drawing/2014/main" id="{992A90EF-AC81-5BE5-EB9B-5D9A0CF2F10B}"/>
              </a:ext>
            </a:extLst>
          </p:cNvPr>
          <p:cNvPicPr>
            <a:picLocks noChangeAspect="1"/>
          </p:cNvPicPr>
          <p:nvPr/>
        </p:nvPicPr>
        <p:blipFill>
          <a:blip r:embed="rId15"/>
          <a:stretch>
            <a:fillRect/>
          </a:stretch>
        </p:blipFill>
        <p:spPr>
          <a:xfrm>
            <a:off x="3937665" y="11087584"/>
            <a:ext cx="1524331" cy="555347"/>
          </a:xfrm>
          <a:prstGeom prst="rect">
            <a:avLst/>
          </a:prstGeom>
        </p:spPr>
      </p:pic>
      <p:sp>
        <p:nvSpPr>
          <p:cNvPr id="26" name="TextBox 25">
            <a:extLst>
              <a:ext uri="{FF2B5EF4-FFF2-40B4-BE49-F238E27FC236}">
                <a16:creationId xmlns:a16="http://schemas.microsoft.com/office/drawing/2014/main" id="{1142B718-F4C2-55BE-F850-8250E25B5F32}"/>
              </a:ext>
            </a:extLst>
          </p:cNvPr>
          <p:cNvSpPr txBox="1"/>
          <p:nvPr/>
        </p:nvSpPr>
        <p:spPr>
          <a:xfrm>
            <a:off x="4324273" y="6892928"/>
            <a:ext cx="824335" cy="461665"/>
          </a:xfrm>
          <a:prstGeom prst="rect">
            <a:avLst/>
          </a:prstGeom>
          <a:solidFill>
            <a:schemeClr val="bg1"/>
          </a:solidFill>
        </p:spPr>
        <p:txBody>
          <a:bodyPr wrap="square" rtlCol="0">
            <a:spAutoFit/>
          </a:bodyPr>
          <a:lstStyle/>
          <a:p>
            <a:r>
              <a:rPr lang="en-US" b="1" dirty="0">
                <a:solidFill>
                  <a:schemeClr val="tx1"/>
                </a:solidFill>
                <a:latin typeface="IBM Plex Sans" charset="0"/>
                <a:ea typeface="IBM Plex Sans" charset="0"/>
                <a:cs typeface="IBM Plex Sans" charset="0"/>
              </a:rPr>
              <a:t>CSM</a:t>
            </a:r>
          </a:p>
        </p:txBody>
      </p:sp>
      <p:sp>
        <p:nvSpPr>
          <p:cNvPr id="183" name="TextBox 182">
            <a:extLst>
              <a:ext uri="{FF2B5EF4-FFF2-40B4-BE49-F238E27FC236}">
                <a16:creationId xmlns:a16="http://schemas.microsoft.com/office/drawing/2014/main" id="{B70F4445-35D0-1D60-190E-873BBCF229EC}"/>
              </a:ext>
            </a:extLst>
          </p:cNvPr>
          <p:cNvSpPr txBox="1"/>
          <p:nvPr/>
        </p:nvSpPr>
        <p:spPr>
          <a:xfrm>
            <a:off x="5382666" y="11214974"/>
            <a:ext cx="8264975" cy="400110"/>
          </a:xfrm>
          <a:prstGeom prst="rect">
            <a:avLst/>
          </a:prstGeom>
          <a:noFill/>
        </p:spPr>
        <p:txBody>
          <a:bodyPr wrap="square" rtlCol="0">
            <a:spAutoFit/>
          </a:bodyPr>
          <a:lstStyle/>
          <a:p>
            <a:r>
              <a:rPr lang="en-US" sz="2000" b="1" dirty="0">
                <a:solidFill>
                  <a:srgbClr val="FFC000"/>
                </a:solidFill>
                <a:latin typeface="IBM Plex Sans" charset="0"/>
                <a:ea typeface="IBM Plex Sans" charset="0"/>
                <a:cs typeface="IBM Plex Sans" charset="0"/>
              </a:rPr>
              <a:t>CONTINUOUS  INVESTMENT WITH IBM CUSTOMER SUCCSS</a:t>
            </a:r>
          </a:p>
        </p:txBody>
      </p:sp>
      <p:grpSp>
        <p:nvGrpSpPr>
          <p:cNvPr id="186" name="Group 185">
            <a:extLst>
              <a:ext uri="{FF2B5EF4-FFF2-40B4-BE49-F238E27FC236}">
                <a16:creationId xmlns:a16="http://schemas.microsoft.com/office/drawing/2014/main" id="{6407E2DC-A22E-BB58-A79F-681F3EFB772B}"/>
              </a:ext>
            </a:extLst>
          </p:cNvPr>
          <p:cNvGrpSpPr/>
          <p:nvPr/>
        </p:nvGrpSpPr>
        <p:grpSpPr>
          <a:xfrm>
            <a:off x="-455883" y="11758427"/>
            <a:ext cx="3941767" cy="3455016"/>
            <a:chOff x="195990" y="936916"/>
            <a:chExt cx="1636475" cy="1295631"/>
          </a:xfrm>
        </p:grpSpPr>
        <p:cxnSp>
          <p:nvCxnSpPr>
            <p:cNvPr id="188" name="Straight Connector 187">
              <a:extLst>
                <a:ext uri="{FF2B5EF4-FFF2-40B4-BE49-F238E27FC236}">
                  <a16:creationId xmlns:a16="http://schemas.microsoft.com/office/drawing/2014/main" id="{8E849FF6-9C16-D68C-D6D3-EB19657EA971}"/>
                </a:ext>
              </a:extLst>
            </p:cNvPr>
            <p:cNvCxnSpPr>
              <a:cxnSpLocks/>
            </p:cNvCxnSpPr>
            <p:nvPr/>
          </p:nvCxnSpPr>
          <p:spPr>
            <a:xfrm>
              <a:off x="195990" y="2232547"/>
              <a:ext cx="1636475" cy="0"/>
            </a:xfrm>
            <a:prstGeom prst="line">
              <a:avLst/>
            </a:prstGeom>
            <a:ln w="0" cap="flat" cmpd="sng" algn="ctr">
              <a:solidFill>
                <a:srgbClr val="4589FF"/>
              </a:solidFill>
              <a:prstDash val="solid"/>
              <a:round/>
              <a:headEnd type="none" w="med" len="med"/>
              <a:tailEnd type="none" w="med" len="med"/>
            </a:ln>
          </p:spPr>
        </p:cxnSp>
        <p:sp>
          <p:nvSpPr>
            <p:cNvPr id="190" name="AutoShape 3">
              <a:extLst>
                <a:ext uri="{FF2B5EF4-FFF2-40B4-BE49-F238E27FC236}">
                  <a16:creationId xmlns:a16="http://schemas.microsoft.com/office/drawing/2014/main" id="{792838B7-18CF-70F2-8232-344254F3FD31}"/>
                </a:ext>
              </a:extLst>
            </p:cNvPr>
            <p:cNvSpPr>
              <a:spLocks noChangeAspect="1" noChangeArrowheads="1" noTextEdit="1"/>
            </p:cNvSpPr>
            <p:nvPr/>
          </p:nvSpPr>
          <p:spPr bwMode="auto">
            <a:xfrm>
              <a:off x="524074" y="936916"/>
              <a:ext cx="980294" cy="980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43840" tIns="121920" rIns="243840" bIns="121920" numCol="1" anchor="t" anchorCtr="0" compatLnSpc="1">
              <a:prstTxWarp prst="textNoShape">
                <a:avLst/>
              </a:prstTxWarp>
            </a:bodyPr>
            <a:lstStyle/>
            <a:p>
              <a:pPr algn="l" defTabSz="1828754" hangingPunct="1">
                <a:defRPr/>
              </a:pPr>
              <a:endParaRPr lang="en-US" sz="3600" kern="1200" dirty="0">
                <a:solidFill>
                  <a:srgbClr val="000000"/>
                </a:solidFill>
                <a:latin typeface="IBM Plex Sans" panose="020B0503050203000203" pitchFamily="34" charset="0"/>
              </a:endParaRPr>
            </a:p>
          </p:txBody>
        </p:sp>
      </p:grpSp>
      <p:pic>
        <p:nvPicPr>
          <p:cNvPr id="185" name="Picture 184">
            <a:extLst>
              <a:ext uri="{FF2B5EF4-FFF2-40B4-BE49-F238E27FC236}">
                <a16:creationId xmlns:a16="http://schemas.microsoft.com/office/drawing/2014/main" id="{5F0E3A11-399B-2BC9-5DAB-CEFC99F995E9}"/>
              </a:ext>
            </a:extLst>
          </p:cNvPr>
          <p:cNvPicPr>
            <a:picLocks noChangeAspect="1"/>
          </p:cNvPicPr>
          <p:nvPr/>
        </p:nvPicPr>
        <p:blipFill>
          <a:blip r:embed="rId16"/>
          <a:stretch>
            <a:fillRect/>
          </a:stretch>
        </p:blipFill>
        <p:spPr>
          <a:xfrm>
            <a:off x="12983272" y="5613862"/>
            <a:ext cx="2532441" cy="1814556"/>
          </a:xfrm>
          <a:prstGeom prst="rect">
            <a:avLst/>
          </a:prstGeom>
        </p:spPr>
      </p:pic>
      <p:sp>
        <p:nvSpPr>
          <p:cNvPr id="66" name="Rounded Rectangle 65">
            <a:extLst>
              <a:ext uri="{FF2B5EF4-FFF2-40B4-BE49-F238E27FC236}">
                <a16:creationId xmlns:a16="http://schemas.microsoft.com/office/drawing/2014/main" id="{471A2D9E-6900-DC8F-5C55-2E49A70C427F}"/>
              </a:ext>
            </a:extLst>
          </p:cNvPr>
          <p:cNvSpPr/>
          <p:nvPr/>
        </p:nvSpPr>
        <p:spPr>
          <a:xfrm>
            <a:off x="889688" y="3018025"/>
            <a:ext cx="24027319" cy="2362629"/>
          </a:xfrm>
          <a:prstGeom prst="roundRect">
            <a:avLst/>
          </a:prstGeom>
          <a:ln w="44450">
            <a:solidFill>
              <a:schemeClr val="bg2"/>
            </a:solidFill>
            <a:prstDash val="sysDot"/>
          </a:ln>
        </p:spPr>
        <p:txBody>
          <a:bodyPr wrap="square" lIns="0" tIns="0" rIns="0" bIns="0" rtlCol="0" anchor="ctr">
            <a:noAutofit/>
          </a:bodyPr>
          <a:lstStyle/>
          <a:p>
            <a:pPr defTabSz="1828800" hangingPunct="1"/>
            <a:endParaRPr lang="en-US" kern="1200" dirty="0" err="1">
              <a:solidFill>
                <a:srgbClr val="FFFFFF"/>
              </a:solidFill>
              <a:latin typeface="Arial"/>
              <a:cs typeface="Arial"/>
            </a:endParaRPr>
          </a:p>
        </p:txBody>
      </p:sp>
      <p:pic>
        <p:nvPicPr>
          <p:cNvPr id="172" name="Picture 171">
            <a:extLst>
              <a:ext uri="{FF2B5EF4-FFF2-40B4-BE49-F238E27FC236}">
                <a16:creationId xmlns:a16="http://schemas.microsoft.com/office/drawing/2014/main" id="{08FB1A58-59B2-2D9D-0BBC-858FC0A78E9C}"/>
              </a:ext>
            </a:extLst>
          </p:cNvPr>
          <p:cNvPicPr>
            <a:picLocks noChangeAspect="1"/>
          </p:cNvPicPr>
          <p:nvPr/>
        </p:nvPicPr>
        <p:blipFill>
          <a:blip r:embed="rId17"/>
          <a:stretch>
            <a:fillRect/>
          </a:stretch>
        </p:blipFill>
        <p:spPr>
          <a:xfrm>
            <a:off x="660046" y="4701576"/>
            <a:ext cx="1394673" cy="1111953"/>
          </a:xfrm>
          <a:prstGeom prst="rect">
            <a:avLst/>
          </a:prstGeom>
        </p:spPr>
      </p:pic>
      <p:pic>
        <p:nvPicPr>
          <p:cNvPr id="70" name="Picture 69">
            <a:extLst>
              <a:ext uri="{FF2B5EF4-FFF2-40B4-BE49-F238E27FC236}">
                <a16:creationId xmlns:a16="http://schemas.microsoft.com/office/drawing/2014/main" id="{0903369F-F93A-21CE-701C-C136623966C7}"/>
              </a:ext>
            </a:extLst>
          </p:cNvPr>
          <p:cNvPicPr>
            <a:picLocks noChangeAspect="1"/>
          </p:cNvPicPr>
          <p:nvPr/>
        </p:nvPicPr>
        <p:blipFill>
          <a:blip r:embed="rId17"/>
          <a:stretch>
            <a:fillRect/>
          </a:stretch>
        </p:blipFill>
        <p:spPr>
          <a:xfrm>
            <a:off x="19211457" y="164108"/>
            <a:ext cx="1460259" cy="1096701"/>
          </a:xfrm>
          <a:prstGeom prst="rect">
            <a:avLst/>
          </a:prstGeom>
        </p:spPr>
      </p:pic>
      <p:sp>
        <p:nvSpPr>
          <p:cNvPr id="72" name="Process 71">
            <a:extLst>
              <a:ext uri="{FF2B5EF4-FFF2-40B4-BE49-F238E27FC236}">
                <a16:creationId xmlns:a16="http://schemas.microsoft.com/office/drawing/2014/main" id="{8555EC52-402B-CA57-ACEC-F16F944506BF}"/>
              </a:ext>
            </a:extLst>
          </p:cNvPr>
          <p:cNvSpPr/>
          <p:nvPr/>
        </p:nvSpPr>
        <p:spPr>
          <a:xfrm>
            <a:off x="21244405" y="124202"/>
            <a:ext cx="2970949" cy="1149171"/>
          </a:xfrm>
          <a:prstGeom prst="flowChartProcess">
            <a:avLst/>
          </a:prstGeom>
          <a:noFill/>
          <a:ln w="19050">
            <a:solidFill>
              <a:schemeClr val="tx2">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3600" kern="1200" dirty="0">
                <a:solidFill>
                  <a:srgbClr val="7F7F7F"/>
                </a:solidFill>
                <a:latin typeface="Calibri" panose="020F0502020204030204"/>
              </a:rPr>
              <a:t>Customer</a:t>
            </a:r>
          </a:p>
          <a:p>
            <a:pPr defTabSz="1828800" hangingPunct="1"/>
            <a:r>
              <a:rPr lang="en-US" sz="3600" kern="1200" dirty="0">
                <a:solidFill>
                  <a:srgbClr val="7F7F7F"/>
                </a:solidFill>
                <a:latin typeface="Calibri" panose="020F0502020204030204"/>
              </a:rPr>
              <a:t>Logo</a:t>
            </a:r>
          </a:p>
        </p:txBody>
      </p:sp>
    </p:spTree>
    <p:extLst>
      <p:ext uri="{BB962C8B-B14F-4D97-AF65-F5344CB8AC3E}">
        <p14:creationId xmlns:p14="http://schemas.microsoft.com/office/powerpoint/2010/main" val="21909099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 shot of a computer&#10;&#10;Description automatically generated">
            <a:extLst>
              <a:ext uri="{FF2B5EF4-FFF2-40B4-BE49-F238E27FC236}">
                <a16:creationId xmlns:a16="http://schemas.microsoft.com/office/drawing/2014/main" id="{036C98B1-2A97-3A48-9F3B-E8890653C72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98304" y="-424619"/>
            <a:ext cx="26122996" cy="14042572"/>
          </a:xfrm>
          <a:prstGeom prst="rect">
            <a:avLst/>
          </a:prstGeom>
        </p:spPr>
      </p:pic>
      <p:sp>
        <p:nvSpPr>
          <p:cNvPr id="1706" name="Slide Number Placeholder"/>
          <p:cNvSpPr txBox="1">
            <a:spLocks noGrp="1"/>
          </p:cNvSpPr>
          <p:nvPr>
            <p:ph type="sldNum" sz="quarter" idx="2"/>
          </p:nvPr>
        </p:nvSpPr>
        <p:spPr>
          <a:xfrm>
            <a:off x="23968570" y="14501010"/>
            <a:ext cx="123432" cy="24622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marR="0" lvl="0" indent="0" algn="r" defTabSz="2438338" rtl="0" eaLnBrk="1" fontAlgn="auto" latinLnBrk="0" hangingPunct="0">
              <a:lnSpc>
                <a:spcPct val="100000"/>
              </a:lnSpc>
              <a:spcBef>
                <a:spcPts val="0"/>
              </a:spcBef>
              <a:spcAft>
                <a:spcPts val="0"/>
              </a:spcAft>
              <a:buClrTx/>
              <a:buSzTx/>
              <a:buFontTx/>
              <a:buNone/>
              <a:tabLst/>
              <a:defRPr/>
            </a:pPr>
            <a:fld id="{86CB4B4D-7CA3-9044-876B-883B54F8677D}" type="slidenum">
              <a:rPr kumimoji="0" sz="1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Helvetica Neue"/>
              </a:rPr>
              <a:pPr marL="0" marR="0" lvl="0" indent="0" algn="r" defTabSz="2438338" rtl="0" eaLnBrk="1" fontAlgn="auto" latinLnBrk="0" hangingPunct="0">
                <a:lnSpc>
                  <a:spcPct val="100000"/>
                </a:lnSpc>
                <a:spcBef>
                  <a:spcPts val="0"/>
                </a:spcBef>
                <a:spcAft>
                  <a:spcPts val="0"/>
                </a:spcAft>
                <a:buClrTx/>
                <a:buSzTx/>
                <a:buFontTx/>
                <a:buNone/>
                <a:tabLst/>
                <a:defRPr/>
              </a:pPr>
              <a:t>8</a:t>
            </a:fld>
            <a:endParaRPr kumimoji="0" sz="16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Helvetica Neue"/>
            </a:endParaRPr>
          </a:p>
        </p:txBody>
      </p:sp>
      <p:sp>
        <p:nvSpPr>
          <p:cNvPr id="1707" name="Footer Placeholder"/>
          <p:cNvSpPr txBox="1"/>
          <p:nvPr/>
        </p:nvSpPr>
        <p:spPr>
          <a:xfrm>
            <a:off x="609777" y="16984038"/>
            <a:ext cx="10972630"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algn="l" defTabSz="1829311">
              <a:defRPr sz="1600">
                <a:solidFill>
                  <a:srgbClr val="FFFFFF"/>
                </a:solidFill>
                <a:latin typeface="Arial"/>
                <a:ea typeface="Arial"/>
                <a:cs typeface="Arial"/>
                <a:sym typeface="Arial"/>
              </a:defRPr>
            </a:lvl1pPr>
          </a:lstStyle>
          <a:p>
            <a:pPr marL="0" marR="0" lvl="0" indent="0" algn="l" defTabSz="1829266" rtl="0" eaLnBrk="1" fontAlgn="auto" latinLnBrk="0" hangingPunct="0">
              <a:lnSpc>
                <a:spcPct val="100000"/>
              </a:lnSpc>
              <a:spcBef>
                <a:spcPts val="0"/>
              </a:spcBef>
              <a:spcAft>
                <a:spcPts val="0"/>
              </a:spcAft>
              <a:buClrTx/>
              <a:buSzTx/>
              <a:buFontTx/>
              <a:buNone/>
              <a:tabLst/>
              <a:defRPr/>
            </a:pPr>
            <a:r>
              <a:rPr kumimoji="0" sz="1600" b="0" i="0" u="none" strike="noStrike" kern="0" cap="none" spc="0" normalizeH="0" baseline="0" noProof="0">
                <a:ln>
                  <a:noFill/>
                </a:ln>
                <a:solidFill>
                  <a:srgbClr val="FFFFFF"/>
                </a:solidFill>
                <a:effectLst/>
                <a:uLnTx/>
                <a:uFillTx/>
                <a:latin typeface="Arial"/>
                <a:cs typeface="Arial"/>
                <a:sym typeface="Arial"/>
              </a:rPr>
              <a:t>Group Name / DOC ID / Month XX, 2020 / © 2020 IBM Corporation</a:t>
            </a:r>
          </a:p>
        </p:txBody>
      </p:sp>
      <p:sp>
        <p:nvSpPr>
          <p:cNvPr id="30" name="Slide Number">
            <a:extLst>
              <a:ext uri="{FF2B5EF4-FFF2-40B4-BE49-F238E27FC236}">
                <a16:creationId xmlns:a16="http://schemas.microsoft.com/office/drawing/2014/main" id="{A888D696-76AC-774C-AEF0-55A41B0F330B}"/>
              </a:ext>
            </a:extLst>
          </p:cNvPr>
          <p:cNvSpPr txBox="1">
            <a:spLocks/>
          </p:cNvSpPr>
          <p:nvPr/>
        </p:nvSpPr>
        <p:spPr>
          <a:xfrm>
            <a:off x="23813301" y="14471137"/>
            <a:ext cx="137858" cy="276999"/>
          </a:xfrm>
          <a:prstGeom prst="rect">
            <a:avLst/>
          </a:prstGeom>
          <a:ln w="12700">
            <a:miter lim="400000"/>
          </a:ln>
        </p:spPr>
        <p:txBody>
          <a:bodyPr wrap="none" lIns="0" tIns="0" rIns="0" bIns="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928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IBM Plex Sans"/>
                <a:ea typeface="IBM Plex Sans"/>
                <a:cs typeface="IBM Plex Sans"/>
                <a:sym typeface="IBM Plex Sans"/>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a:lstStyle>
          <a:p>
            <a:pPr marL="0" marR="0" lvl="0" indent="0" algn="r" defTabSz="182924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1800" b="0" i="0" u="none" strike="noStrike" kern="0" cap="none" spc="0" normalizeH="0" baseline="0" noProof="0">
                <a:ln>
                  <a:noFill/>
                </a:ln>
                <a:solidFill>
                  <a:srgbClr val="FFFFFF"/>
                </a:solidFill>
                <a:effectLst/>
                <a:uLnTx/>
                <a:uFillTx/>
                <a:latin typeface="IBM Plex Sans"/>
                <a:sym typeface="IBM Plex Sans"/>
              </a:rPr>
              <a:pPr marL="0" marR="0" lvl="0" indent="0" algn="r" defTabSz="1829242" rtl="0" eaLnBrk="1" fontAlgn="auto" latinLnBrk="0" hangingPunct="0">
                <a:lnSpc>
                  <a:spcPct val="100000"/>
                </a:lnSpc>
                <a:spcBef>
                  <a:spcPts val="0"/>
                </a:spcBef>
                <a:spcAft>
                  <a:spcPts val="0"/>
                </a:spcAft>
                <a:buClrTx/>
                <a:buSzTx/>
                <a:buFontTx/>
                <a:buNone/>
                <a:tabLst/>
                <a:defRPr/>
              </a:pPr>
              <a:t>8</a:t>
            </a:fld>
            <a:endParaRPr kumimoji="0" lang="en-AU" sz="1800" b="0" i="0" u="none" strike="noStrike" kern="0" cap="none" spc="0" normalizeH="0" baseline="0" noProof="0" dirty="0">
              <a:ln>
                <a:noFill/>
              </a:ln>
              <a:solidFill>
                <a:srgbClr val="FFFFFF"/>
              </a:solidFill>
              <a:effectLst/>
              <a:uLnTx/>
              <a:uFillTx/>
              <a:latin typeface="IBM Plex Sans"/>
              <a:sym typeface="IBM Plex Sans"/>
            </a:endParaRPr>
          </a:p>
        </p:txBody>
      </p:sp>
      <p:sp>
        <p:nvSpPr>
          <p:cNvPr id="31" name="Footer Placeholder 1">
            <a:extLst>
              <a:ext uri="{FF2B5EF4-FFF2-40B4-BE49-F238E27FC236}">
                <a16:creationId xmlns:a16="http://schemas.microsoft.com/office/drawing/2014/main" id="{391160D5-1CD0-0046-9D4A-2A926450576C}"/>
              </a:ext>
            </a:extLst>
          </p:cNvPr>
          <p:cNvSpPr txBox="1">
            <a:spLocks/>
          </p:cNvSpPr>
          <p:nvPr/>
        </p:nvSpPr>
        <p:spPr>
          <a:xfrm>
            <a:off x="10535425" y="14477674"/>
            <a:ext cx="4276566" cy="216126"/>
          </a:xfrm>
          <a:prstGeom prst="rect">
            <a:avLst/>
          </a:prstGeom>
        </p:spPr>
        <p:txBody>
          <a:bodyPr anchor="ctr"/>
          <a:lstStyle>
            <a:defPPr>
              <a:defRPr lang="en-US"/>
            </a:defPPr>
            <a:lvl1pPr marL="0" algn="ctr" defTabSz="914400" rtl="0" eaLnBrk="1" latinLnBrk="0" hangingPunct="1">
              <a:defRPr sz="11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Helvetica Neue"/>
                <a:ea typeface="Helvetica Neue"/>
                <a:cs typeface="Helvetica Neue"/>
                <a:sym typeface="Helvetica Neue"/>
              </a:rPr>
              <a:t>Commercial in Confidence</a:t>
            </a:r>
          </a:p>
        </p:txBody>
      </p:sp>
      <p:sp>
        <p:nvSpPr>
          <p:cNvPr id="357" name="TextBox 356">
            <a:extLst>
              <a:ext uri="{FF2B5EF4-FFF2-40B4-BE49-F238E27FC236}">
                <a16:creationId xmlns:a16="http://schemas.microsoft.com/office/drawing/2014/main" id="{891E0D00-7FB3-7946-A596-5D32D92E0036}"/>
              </a:ext>
            </a:extLst>
          </p:cNvPr>
          <p:cNvSpPr txBox="1"/>
          <p:nvPr/>
        </p:nvSpPr>
        <p:spPr>
          <a:xfrm>
            <a:off x="-707841" y="12723764"/>
            <a:ext cx="25091841" cy="1056988"/>
          </a:xfrm>
          <a:prstGeom prst="rect">
            <a:avLst/>
          </a:prstGeom>
          <a:solidFill>
            <a:schemeClr val="bg1"/>
          </a:solidFill>
        </p:spPr>
        <p:txBody>
          <a:bodyPr wrap="square" rtlCol="0" anchor="ctr">
            <a:noAutofit/>
          </a:bodyPr>
          <a:lstStyle>
            <a:defPPr>
              <a:defRPr lang="en-US"/>
            </a:defPPr>
            <a:lvl1pPr marL="115888">
              <a:defRPr sz="1400">
                <a:solidFill>
                  <a:schemeClr val="bg1"/>
                </a:solidFill>
                <a:latin typeface="IBM Plex Sans" charset="0"/>
                <a:ea typeface="IBM Plex Sans" charset="0"/>
                <a:cs typeface="IBM Plex Sans" charset="0"/>
              </a:defRPr>
            </a:lvl1pPr>
          </a:lstStyle>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525252">
                    <a:lumMod val="10000"/>
                  </a:srgbClr>
                </a:solidFill>
                <a:effectLst/>
                <a:uLnTx/>
                <a:uFillTx/>
                <a:latin typeface="IBM Plex Sans" charset="0"/>
                <a:sym typeface="Helvetica Neue"/>
              </a:rPr>
              <a:t>ACCELERATING DIGITAL TRANSFORMATION</a:t>
            </a:r>
          </a:p>
          <a:p>
            <a:pPr marL="115888" marR="0" lvl="0" indent="0" algn="ctr" defTabSz="2438338" rtl="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525252">
                    <a:lumMod val="10000"/>
                  </a:srgbClr>
                </a:solidFill>
                <a:effectLst/>
                <a:uLnTx/>
                <a:uFillTx/>
                <a:latin typeface="IBM Plex Sans" charset="0"/>
                <a:sym typeface="Helvetica Neue"/>
              </a:rPr>
              <a:t>OUR DIFFERENT LEVELS OF ENGAGEMENT</a:t>
            </a:r>
          </a:p>
        </p:txBody>
      </p:sp>
      <p:sp>
        <p:nvSpPr>
          <p:cNvPr id="376" name="Title 1">
            <a:extLst>
              <a:ext uri="{FF2B5EF4-FFF2-40B4-BE49-F238E27FC236}">
                <a16:creationId xmlns:a16="http://schemas.microsoft.com/office/drawing/2014/main" id="{D9570D96-CEA0-4B49-AF13-3F41C27ED4DD}"/>
              </a:ext>
            </a:extLst>
          </p:cNvPr>
          <p:cNvSpPr txBox="1">
            <a:spLocks/>
          </p:cNvSpPr>
          <p:nvPr/>
        </p:nvSpPr>
        <p:spPr>
          <a:xfrm>
            <a:off x="98488" y="305015"/>
            <a:ext cx="24027320" cy="1602950"/>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6394"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5915">
                <a:solidFill>
                  <a:srgbClr val="191919"/>
                </a:solidFill>
                <a:latin typeface="HelvNeue Light for IBM" pitchFamily="34" charset="0"/>
              </a:defRPr>
            </a:lvl2pPr>
            <a:lvl3pPr algn="l" rtl="0" eaLnBrk="1" fontAlgn="base" hangingPunct="1">
              <a:lnSpc>
                <a:spcPct val="90000"/>
              </a:lnSpc>
              <a:spcBef>
                <a:spcPct val="0"/>
              </a:spcBef>
              <a:spcAft>
                <a:spcPct val="0"/>
              </a:spcAft>
              <a:defRPr sz="5915">
                <a:solidFill>
                  <a:srgbClr val="191919"/>
                </a:solidFill>
                <a:latin typeface="HelvNeue Light for IBM" pitchFamily="34" charset="0"/>
              </a:defRPr>
            </a:lvl3pPr>
            <a:lvl4pPr algn="l" rtl="0" eaLnBrk="1" fontAlgn="base" hangingPunct="1">
              <a:lnSpc>
                <a:spcPct val="90000"/>
              </a:lnSpc>
              <a:spcBef>
                <a:spcPct val="0"/>
              </a:spcBef>
              <a:spcAft>
                <a:spcPct val="0"/>
              </a:spcAft>
              <a:defRPr sz="5915">
                <a:solidFill>
                  <a:srgbClr val="191919"/>
                </a:solidFill>
                <a:latin typeface="HelvNeue Light for IBM" pitchFamily="34" charset="0"/>
              </a:defRPr>
            </a:lvl4pPr>
            <a:lvl5pPr algn="l" rtl="0" eaLnBrk="1" fontAlgn="base" hangingPunct="1">
              <a:lnSpc>
                <a:spcPct val="90000"/>
              </a:lnSpc>
              <a:spcBef>
                <a:spcPct val="0"/>
              </a:spcBef>
              <a:spcAft>
                <a:spcPct val="0"/>
              </a:spcAft>
              <a:defRPr sz="5915">
                <a:solidFill>
                  <a:srgbClr val="191919"/>
                </a:solidFill>
                <a:latin typeface="HelvNeue Light for IBM" pitchFamily="34" charset="0"/>
              </a:defRPr>
            </a:lvl5pPr>
            <a:lvl6pPr marL="965943" algn="l" rtl="0" eaLnBrk="1" fontAlgn="base" hangingPunct="1">
              <a:lnSpc>
                <a:spcPct val="90000"/>
              </a:lnSpc>
              <a:spcBef>
                <a:spcPct val="0"/>
              </a:spcBef>
              <a:spcAft>
                <a:spcPct val="0"/>
              </a:spcAft>
              <a:defRPr sz="5915">
                <a:solidFill>
                  <a:srgbClr val="191919"/>
                </a:solidFill>
                <a:latin typeface="HelvNeue Light for IBM" pitchFamily="34" charset="0"/>
              </a:defRPr>
            </a:lvl6pPr>
            <a:lvl7pPr marL="1931891" algn="l" rtl="0" eaLnBrk="1" fontAlgn="base" hangingPunct="1">
              <a:lnSpc>
                <a:spcPct val="90000"/>
              </a:lnSpc>
              <a:spcBef>
                <a:spcPct val="0"/>
              </a:spcBef>
              <a:spcAft>
                <a:spcPct val="0"/>
              </a:spcAft>
              <a:defRPr sz="5915">
                <a:solidFill>
                  <a:srgbClr val="191919"/>
                </a:solidFill>
                <a:latin typeface="HelvNeue Light for IBM" pitchFamily="34" charset="0"/>
              </a:defRPr>
            </a:lvl7pPr>
            <a:lvl8pPr marL="2897832" algn="l" rtl="0" eaLnBrk="1" fontAlgn="base" hangingPunct="1">
              <a:lnSpc>
                <a:spcPct val="90000"/>
              </a:lnSpc>
              <a:spcBef>
                <a:spcPct val="0"/>
              </a:spcBef>
              <a:spcAft>
                <a:spcPct val="0"/>
              </a:spcAft>
              <a:defRPr sz="5915">
                <a:solidFill>
                  <a:srgbClr val="191919"/>
                </a:solidFill>
                <a:latin typeface="HelvNeue Light for IBM" pitchFamily="34" charset="0"/>
              </a:defRPr>
            </a:lvl8pPr>
            <a:lvl9pPr marL="3863777" algn="l" rtl="0" eaLnBrk="1" fontAlgn="base" hangingPunct="1">
              <a:lnSpc>
                <a:spcPct val="90000"/>
              </a:lnSpc>
              <a:spcBef>
                <a:spcPct val="0"/>
              </a:spcBef>
              <a:spcAft>
                <a:spcPct val="0"/>
              </a:spcAft>
              <a:defRPr sz="5915">
                <a:solidFill>
                  <a:srgbClr val="191919"/>
                </a:solidFill>
                <a:latin typeface="HelvNeue Light for IBM"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6400" b="0" i="0" u="none" strike="noStrike" kern="0" cap="none" spc="0" normalizeH="0" baseline="0" noProof="0" dirty="0">
                <a:ln>
                  <a:noFill/>
                </a:ln>
                <a:solidFill>
                  <a:srgbClr val="FFFFFF"/>
                </a:solidFill>
                <a:effectLst/>
                <a:uLnTx/>
                <a:uFillTx/>
                <a:latin typeface="IBM Plex Sans" panose="020B0503050203000203" pitchFamily="34" charset="0"/>
                <a:sym typeface="Helvetica Neue"/>
              </a:rPr>
              <a:t>Our Possible Hybrid Cloud Journey</a:t>
            </a:r>
            <a:br>
              <a:rPr kumimoji="0" lang="en-US" sz="6394" b="0" i="0" u="none" strike="noStrike" kern="0" cap="none" spc="0" normalizeH="0" baseline="0" noProof="0" dirty="0">
                <a:ln>
                  <a:noFill/>
                </a:ln>
                <a:solidFill>
                  <a:srgbClr val="FFFFFF"/>
                </a:solidFill>
                <a:effectLst/>
                <a:uLnTx/>
                <a:uFillTx/>
                <a:latin typeface="IBM Plex Sans Light"/>
                <a:sym typeface="Helvetica Neue"/>
              </a:rPr>
            </a:br>
            <a:endParaRPr kumimoji="0" lang="en-US" sz="4400" b="0" i="0" u="none" strike="noStrike" kern="0" cap="none" spc="0" normalizeH="0" baseline="0" noProof="0" dirty="0">
              <a:ln>
                <a:noFill/>
              </a:ln>
              <a:solidFill>
                <a:srgbClr val="FFFFFF"/>
              </a:solidFill>
              <a:effectLst/>
              <a:uLnTx/>
              <a:uFillTx/>
              <a:latin typeface="IBM Plex Sans Light"/>
              <a:sym typeface="Helvetica Neue"/>
            </a:endParaRPr>
          </a:p>
        </p:txBody>
      </p:sp>
      <p:grpSp>
        <p:nvGrpSpPr>
          <p:cNvPr id="3" name="Group 2">
            <a:extLst>
              <a:ext uri="{FF2B5EF4-FFF2-40B4-BE49-F238E27FC236}">
                <a16:creationId xmlns:a16="http://schemas.microsoft.com/office/drawing/2014/main" id="{7B5FD5E6-EF81-1C48-BB1B-85C013BA90B2}"/>
              </a:ext>
            </a:extLst>
          </p:cNvPr>
          <p:cNvGrpSpPr/>
          <p:nvPr/>
        </p:nvGrpSpPr>
        <p:grpSpPr>
          <a:xfrm>
            <a:off x="-3976024" y="1633857"/>
            <a:ext cx="13044780" cy="11089906"/>
            <a:chOff x="32111" y="1594177"/>
            <a:chExt cx="6750171" cy="4281656"/>
          </a:xfrm>
        </p:grpSpPr>
        <p:pic>
          <p:nvPicPr>
            <p:cNvPr id="345" name="Graphic 344" descr="Magnifying glass outline">
              <a:extLst>
                <a:ext uri="{FF2B5EF4-FFF2-40B4-BE49-F238E27FC236}">
                  <a16:creationId xmlns:a16="http://schemas.microsoft.com/office/drawing/2014/main" id="{8A333D89-CBF0-2046-841C-2C499FE8A7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4797" y="3869270"/>
              <a:ext cx="352465" cy="352465"/>
            </a:xfrm>
            <a:prstGeom prst="rect">
              <a:avLst/>
            </a:prstGeom>
          </p:spPr>
        </p:pic>
        <p:grpSp>
          <p:nvGrpSpPr>
            <p:cNvPr id="7" name="Group 6">
              <a:extLst>
                <a:ext uri="{FF2B5EF4-FFF2-40B4-BE49-F238E27FC236}">
                  <a16:creationId xmlns:a16="http://schemas.microsoft.com/office/drawing/2014/main" id="{228CD6ED-1E78-354A-A292-0C2056E782FD}"/>
                </a:ext>
              </a:extLst>
            </p:cNvPr>
            <p:cNvGrpSpPr/>
            <p:nvPr/>
          </p:nvGrpSpPr>
          <p:grpSpPr>
            <a:xfrm>
              <a:off x="32111" y="1594177"/>
              <a:ext cx="6750171" cy="4281656"/>
              <a:chOff x="7687906" y="599761"/>
              <a:chExt cx="6070616" cy="3761922"/>
            </a:xfrm>
          </p:grpSpPr>
          <p:sp>
            <p:nvSpPr>
              <p:cNvPr id="5" name="Triangle 4">
                <a:extLst>
                  <a:ext uri="{FF2B5EF4-FFF2-40B4-BE49-F238E27FC236}">
                    <a16:creationId xmlns:a16="http://schemas.microsoft.com/office/drawing/2014/main" id="{F42A0CB0-39B1-BC4F-8850-2EC97E6EAFDC}"/>
                  </a:ext>
                </a:extLst>
              </p:cNvPr>
              <p:cNvSpPr/>
              <p:nvPr/>
            </p:nvSpPr>
            <p:spPr>
              <a:xfrm>
                <a:off x="9773993" y="599761"/>
                <a:ext cx="1921323" cy="1194792"/>
              </a:xfrm>
              <a:prstGeom prst="triangle">
                <a:avLst>
                  <a:gd name="adj" fmla="val 50000"/>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endParaRPr>
              </a:p>
            </p:txBody>
          </p:sp>
          <p:sp>
            <p:nvSpPr>
              <p:cNvPr id="6" name="Trapezium 5">
                <a:extLst>
                  <a:ext uri="{FF2B5EF4-FFF2-40B4-BE49-F238E27FC236}">
                    <a16:creationId xmlns:a16="http://schemas.microsoft.com/office/drawing/2014/main" id="{B1FF6AA2-4678-3046-9480-C1F66DBFB0C9}"/>
                  </a:ext>
                </a:extLst>
              </p:cNvPr>
              <p:cNvSpPr/>
              <p:nvPr/>
            </p:nvSpPr>
            <p:spPr>
              <a:xfrm>
                <a:off x="8678690" y="1911805"/>
                <a:ext cx="4106036" cy="1135531"/>
              </a:xfrm>
              <a:prstGeom prst="trapezoid">
                <a:avLst>
                  <a:gd name="adj" fmla="val 68691"/>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rPr>
                  <a:t> </a:t>
                </a:r>
              </a:p>
            </p:txBody>
          </p:sp>
          <p:sp>
            <p:nvSpPr>
              <p:cNvPr id="358" name="Trapezium 357">
                <a:extLst>
                  <a:ext uri="{FF2B5EF4-FFF2-40B4-BE49-F238E27FC236}">
                    <a16:creationId xmlns:a16="http://schemas.microsoft.com/office/drawing/2014/main" id="{8E7BF983-09A4-9144-96CC-261B0D13846F}"/>
                  </a:ext>
                </a:extLst>
              </p:cNvPr>
              <p:cNvSpPr/>
              <p:nvPr/>
            </p:nvSpPr>
            <p:spPr>
              <a:xfrm>
                <a:off x="7687906" y="3145532"/>
                <a:ext cx="6070616" cy="1216151"/>
              </a:xfrm>
              <a:prstGeom prst="trapezoid">
                <a:avLst>
                  <a:gd name="adj" fmla="val 68691"/>
                </a:avLst>
              </a:prstGeom>
              <a:solidFill>
                <a:srgbClr val="002060"/>
              </a:solidFill>
            </p:spPr>
            <p:txBody>
              <a:bodyPr wrap="square" lIns="0" tIns="0" rIns="0" bIns="0" rtlCol="0" anchor="ctr">
                <a:no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Arial"/>
                  <a:ea typeface="+mn-ea"/>
                  <a:cs typeface="Arial"/>
                  <a:sym typeface="Helvetica Neue"/>
                </a:endParaRPr>
              </a:p>
            </p:txBody>
          </p:sp>
        </p:grpSp>
        <p:sp>
          <p:nvSpPr>
            <p:cNvPr id="24" name="Text Placeholder 1">
              <a:extLst>
                <a:ext uri="{FF2B5EF4-FFF2-40B4-BE49-F238E27FC236}">
                  <a16:creationId xmlns:a16="http://schemas.microsoft.com/office/drawing/2014/main" id="{09DBB210-9F64-3541-8C30-A95D289A28ED}"/>
                </a:ext>
              </a:extLst>
            </p:cNvPr>
            <p:cNvSpPr txBox="1">
              <a:spLocks/>
            </p:cNvSpPr>
            <p:nvPr/>
          </p:nvSpPr>
          <p:spPr>
            <a:xfrm>
              <a:off x="777791" y="5159882"/>
              <a:ext cx="5117425"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Enablement</a:t>
              </a:r>
            </a:p>
          </p:txBody>
        </p:sp>
        <p:sp>
          <p:nvSpPr>
            <p:cNvPr id="25" name="Text Placeholder 1">
              <a:extLst>
                <a:ext uri="{FF2B5EF4-FFF2-40B4-BE49-F238E27FC236}">
                  <a16:creationId xmlns:a16="http://schemas.microsoft.com/office/drawing/2014/main" id="{E24CAE03-C2C6-524A-85D8-E54B203B0ED2}"/>
                </a:ext>
              </a:extLst>
            </p:cNvPr>
            <p:cNvSpPr txBox="1">
              <a:spLocks/>
            </p:cNvSpPr>
            <p:nvPr/>
          </p:nvSpPr>
          <p:spPr>
            <a:xfrm>
              <a:off x="1909209" y="3694998"/>
              <a:ext cx="2854589"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Modernize</a:t>
              </a:r>
            </a:p>
          </p:txBody>
        </p:sp>
        <p:sp>
          <p:nvSpPr>
            <p:cNvPr id="26" name="Text Placeholder 1">
              <a:extLst>
                <a:ext uri="{FF2B5EF4-FFF2-40B4-BE49-F238E27FC236}">
                  <a16:creationId xmlns:a16="http://schemas.microsoft.com/office/drawing/2014/main" id="{F89ED92C-443C-C94A-955C-0915D51BA82E}"/>
                </a:ext>
              </a:extLst>
            </p:cNvPr>
            <p:cNvSpPr txBox="1">
              <a:spLocks/>
            </p:cNvSpPr>
            <p:nvPr/>
          </p:nvSpPr>
          <p:spPr>
            <a:xfrm>
              <a:off x="2630798" y="2346074"/>
              <a:ext cx="1552796" cy="555678"/>
            </a:xfrm>
            <a:prstGeom prst="rect">
              <a:avLst/>
            </a:prstGeom>
          </p:spPr>
          <p:txBody>
            <a:bodyPr vert="horz" lIns="0" tIns="0" rIns="0" bIns="0" rtlCol="0" anchor="ctr">
              <a:noAutofit/>
            </a:bodyPr>
            <a:lstStyle>
              <a:lvl1pPr marL="0" indent="0" algn="l" rtl="0" eaLnBrk="1" fontAlgn="base" hangingPunct="1">
                <a:lnSpc>
                  <a:spcPct val="100000"/>
                </a:lnSpc>
                <a:spcBef>
                  <a:spcPts val="2200"/>
                </a:spcBef>
                <a:spcAft>
                  <a:spcPct val="0"/>
                </a:spcAft>
                <a:buClr>
                  <a:srgbClr val="6D6E70"/>
                </a:buClr>
                <a:buSzPct val="90000"/>
                <a:buFont typeface="Wingdings" pitchFamily="2" charset="2"/>
                <a:buNone/>
                <a:defRPr sz="4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342904"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685810" indent="-347472" algn="l" rtl="0" eaLnBrk="1" fontAlgn="base" hangingPunct="1">
                <a:lnSpc>
                  <a:spcPct val="100000"/>
                </a:lnSpc>
                <a:spcBef>
                  <a:spcPts val="2200"/>
                </a:spcBef>
                <a:spcAft>
                  <a:spcPct val="0"/>
                </a:spcAft>
                <a:buClr>
                  <a:schemeClr val="bg1"/>
                </a:buClr>
                <a:buSzPct val="100000"/>
                <a:buFont typeface="Arial" panose="020B0604020202020204" pitchFamily="34" charset="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1257316" indent="-347472" algn="l" rtl="0" eaLnBrk="1" fontAlgn="base" hangingPunct="1">
                <a:lnSpc>
                  <a:spcPct val="100000"/>
                </a:lnSpc>
                <a:spcBef>
                  <a:spcPts val="2200"/>
                </a:spcBef>
                <a:spcAft>
                  <a:spcPct val="0"/>
                </a:spcAft>
                <a:buClr>
                  <a:schemeClr val="bg1"/>
                </a:buClr>
                <a:buSzPct val="100000"/>
                <a:buFont typeface=".AppleSystemUIFont" charset="-120"/>
                <a:buChar char="–"/>
                <a:tabLst/>
                <a:defRPr sz="28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606570" indent="-347472" algn="l" rtl="0" eaLnBrk="1" fontAlgn="base" hangingPunct="1">
                <a:lnSpc>
                  <a:spcPct val="100000"/>
                </a:lnSpc>
                <a:spcBef>
                  <a:spcPts val="2200"/>
                </a:spcBef>
                <a:spcAft>
                  <a:spcPct val="0"/>
                </a:spcAft>
                <a:buClr>
                  <a:schemeClr val="bg1"/>
                </a:buClr>
                <a:buFont typeface=".AppleSystemUIFont" charset="-120"/>
                <a:buChar char="»"/>
                <a:tabLst/>
                <a:defRPr sz="28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3167442" indent="-259340" algn="l" rtl="0" eaLnBrk="1" fontAlgn="base" hangingPunct="1">
                <a:spcBef>
                  <a:spcPct val="20000"/>
                </a:spcBef>
                <a:spcAft>
                  <a:spcPct val="0"/>
                </a:spcAft>
                <a:buClr>
                  <a:schemeClr val="bg1"/>
                </a:buClr>
                <a:buChar char="»"/>
                <a:defRPr sz="2538">
                  <a:solidFill>
                    <a:schemeClr val="bg1"/>
                  </a:solidFill>
                  <a:latin typeface="Arial" charset="0"/>
                </a:defRPr>
              </a:lvl6pPr>
              <a:lvl7pPr marL="3892582" indent="-259340" algn="l" rtl="0" eaLnBrk="1" fontAlgn="base" hangingPunct="1">
                <a:spcBef>
                  <a:spcPct val="20000"/>
                </a:spcBef>
                <a:spcAft>
                  <a:spcPct val="0"/>
                </a:spcAft>
                <a:buClr>
                  <a:schemeClr val="bg1"/>
                </a:buClr>
                <a:buChar char="»"/>
                <a:defRPr sz="2538">
                  <a:solidFill>
                    <a:schemeClr val="bg1"/>
                  </a:solidFill>
                  <a:latin typeface="Arial" charset="0"/>
                </a:defRPr>
              </a:lvl7pPr>
              <a:lvl8pPr marL="4617720" indent="-259340" algn="l" rtl="0" eaLnBrk="1" fontAlgn="base" hangingPunct="1">
                <a:spcBef>
                  <a:spcPct val="20000"/>
                </a:spcBef>
                <a:spcAft>
                  <a:spcPct val="0"/>
                </a:spcAft>
                <a:buClr>
                  <a:schemeClr val="bg1"/>
                </a:buClr>
                <a:buChar char="»"/>
                <a:defRPr sz="2538">
                  <a:solidFill>
                    <a:schemeClr val="bg1"/>
                  </a:solidFill>
                  <a:latin typeface="Arial" charset="0"/>
                </a:defRPr>
              </a:lvl8pPr>
              <a:lvl9pPr marL="5342860" indent="-259340" algn="l" rtl="0" eaLnBrk="1" fontAlgn="base" hangingPunct="1">
                <a:spcBef>
                  <a:spcPct val="20000"/>
                </a:spcBef>
                <a:spcAft>
                  <a:spcPct val="0"/>
                </a:spcAft>
                <a:buClr>
                  <a:schemeClr val="bg1"/>
                </a:buClr>
                <a:buChar char="»"/>
                <a:defRPr sz="2538">
                  <a:solidFill>
                    <a:schemeClr val="bg1"/>
                  </a:solidFill>
                  <a:latin typeface="Arial" charset="0"/>
                </a:defRPr>
              </a:lvl9pPr>
            </a:lstStyle>
            <a:p>
              <a:pPr marL="0" marR="0" lvl="1" indent="0" algn="ctr" defTabSz="1216760" rtl="0" eaLnBrk="1" fontAlgn="base" latinLnBrk="0" hangingPunct="1">
                <a:lnSpc>
                  <a:spcPct val="100000"/>
                </a:lnSpc>
                <a:spcBef>
                  <a:spcPts val="0"/>
                </a:spcBef>
                <a:spcAft>
                  <a:spcPts val="534"/>
                </a:spcAft>
                <a:buClr>
                  <a:srgbClr val="FFFFFF"/>
                </a:buClr>
                <a:buSzPct val="100000"/>
                <a:buFont typeface=".AppleSystemUIFont" charset="-120"/>
                <a:buNone/>
                <a:tabLst/>
                <a:defRPr/>
              </a:pPr>
              <a:r>
                <a:rPr kumimoji="0" lang="en-US" sz="4000" b="1" i="0" u="none" strike="noStrike" kern="0" cap="none" spc="0" normalizeH="0" baseline="0" noProof="0" dirty="0">
                  <a:ln>
                    <a:noFill/>
                  </a:ln>
                  <a:solidFill>
                    <a:srgbClr val="FFFFFF"/>
                  </a:solidFill>
                  <a:effectLst/>
                  <a:uLnTx/>
                  <a:uFillTx/>
                  <a:latin typeface="IBM Plex Sans SemiBold" panose="020B0503050203000203" pitchFamily="34" charset="0"/>
                  <a:sym typeface="Helvetica Neue"/>
                </a:rPr>
                <a:t>Innovate</a:t>
              </a:r>
            </a:p>
          </p:txBody>
        </p:sp>
      </p:grpSp>
      <p:sp>
        <p:nvSpPr>
          <p:cNvPr id="34" name="TextBox 33">
            <a:extLst>
              <a:ext uri="{FF2B5EF4-FFF2-40B4-BE49-F238E27FC236}">
                <a16:creationId xmlns:a16="http://schemas.microsoft.com/office/drawing/2014/main" id="{47A1D773-9E6D-9442-8800-238F868EDFD1}"/>
              </a:ext>
            </a:extLst>
          </p:cNvPr>
          <p:cNvSpPr txBox="1"/>
          <p:nvPr/>
        </p:nvSpPr>
        <p:spPr>
          <a:xfrm>
            <a:off x="8252603" y="10266208"/>
            <a:ext cx="12784962" cy="1200329"/>
          </a:xfrm>
          <a:prstGeom prst="rect">
            <a:avLst/>
          </a:prstGeom>
          <a:noFill/>
        </p:spPr>
        <p:txBody>
          <a:bodyPr wrap="square" rtlCol="0">
            <a:spAutoFit/>
          </a:bodyPr>
          <a:lstStyle/>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Open, fast and  secure </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way to </a:t>
            </a:r>
            <a:r>
              <a:rPr lang="en-US" i="1" dirty="0">
                <a:solidFill>
                  <a:srgbClr val="FFFFFF"/>
                </a:solidFill>
                <a:latin typeface="IBM Plex Sans" panose="020B0503050203000203" pitchFamily="34" charset="0"/>
                <a:sym typeface="Wingdings" pitchFamily="2" charset="2"/>
              </a:rPr>
              <a:t>build once, </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move and run business application anywhere</a:t>
            </a:r>
          </a:p>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End-user experience monitoring, </a:t>
            </a:r>
          </a:p>
          <a:p>
            <a:pPr marL="342900" marR="0" lvl="0" indent="-3429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Intelligent IT operations </a:t>
            </a:r>
          </a:p>
        </p:txBody>
      </p:sp>
      <p:sp>
        <p:nvSpPr>
          <p:cNvPr id="266" name="TextBox 265">
            <a:extLst>
              <a:ext uri="{FF2B5EF4-FFF2-40B4-BE49-F238E27FC236}">
                <a16:creationId xmlns:a16="http://schemas.microsoft.com/office/drawing/2014/main" id="{422D91E7-8669-D049-9AA0-6781019711B7}"/>
              </a:ext>
            </a:extLst>
          </p:cNvPr>
          <p:cNvSpPr txBox="1"/>
          <p:nvPr/>
        </p:nvSpPr>
        <p:spPr>
          <a:xfrm>
            <a:off x="8290853" y="9771549"/>
            <a:ext cx="17807600" cy="523220"/>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ENTERPRISE GRADE CONTAINER PLATFORM</a:t>
            </a:r>
          </a:p>
        </p:txBody>
      </p:sp>
      <p:sp>
        <p:nvSpPr>
          <p:cNvPr id="268" name="TextBox 267">
            <a:extLst>
              <a:ext uri="{FF2B5EF4-FFF2-40B4-BE49-F238E27FC236}">
                <a16:creationId xmlns:a16="http://schemas.microsoft.com/office/drawing/2014/main" id="{B5F6FCB7-D813-5A46-960E-BF28B38414E1}"/>
              </a:ext>
            </a:extLst>
          </p:cNvPr>
          <p:cNvSpPr txBox="1"/>
          <p:nvPr/>
        </p:nvSpPr>
        <p:spPr>
          <a:xfrm>
            <a:off x="6976225" y="5754263"/>
            <a:ext cx="14101764" cy="2369880"/>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AGILITY &amp; INTELLIGENT ENTERPRISE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Accelerate time to value with </a:t>
            </a: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automation </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 of end-to-end business processes and infusing AI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Scale business needs and choose the </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right deployment model </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C</a:t>
            </a:r>
            <a:r>
              <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ontinuously improve operational performance </a:t>
            </a:r>
          </a:p>
          <a:p>
            <a:pPr marL="571500" indent="-571500" algn="l" defTabSz="1213442">
              <a:buFont typeface="Wingdings" pitchFamily="2" charset="2"/>
              <a:buChar char="à"/>
              <a:defRPr/>
            </a:pPr>
            <a:r>
              <a:rPr lang="en-US" i="1" dirty="0">
                <a:solidFill>
                  <a:srgbClr val="FFFFFF"/>
                </a:solidFill>
                <a:latin typeface="IBM Plex Sans" panose="020B0503050203000203" pitchFamily="34" charset="0"/>
                <a:sym typeface="Wingdings" pitchFamily="2" charset="2"/>
              </a:rPr>
              <a:t>Identify opportunities for containerization and move workloads to cloud</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endParaRPr kumimoji="0" lang="en-US" sz="240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endParaRPr>
          </a:p>
        </p:txBody>
      </p:sp>
      <p:pic>
        <p:nvPicPr>
          <p:cNvPr id="9" name="Picture 8">
            <a:extLst>
              <a:ext uri="{FF2B5EF4-FFF2-40B4-BE49-F238E27FC236}">
                <a16:creationId xmlns:a16="http://schemas.microsoft.com/office/drawing/2014/main" id="{F284F948-72AC-7249-8407-E976A5423DDA}"/>
              </a:ext>
            </a:extLst>
          </p:cNvPr>
          <p:cNvPicPr>
            <a:picLocks noChangeAspect="1"/>
          </p:cNvPicPr>
          <p:nvPr/>
        </p:nvPicPr>
        <p:blipFill>
          <a:blip r:embed="rId6"/>
          <a:stretch>
            <a:fillRect/>
          </a:stretch>
        </p:blipFill>
        <p:spPr>
          <a:xfrm>
            <a:off x="4512899" y="5822055"/>
            <a:ext cx="1917700" cy="1352602"/>
          </a:xfrm>
          <a:prstGeom prst="rect">
            <a:avLst/>
          </a:prstGeom>
        </p:spPr>
      </p:pic>
      <p:pic>
        <p:nvPicPr>
          <p:cNvPr id="10" name="Picture 9">
            <a:extLst>
              <a:ext uri="{FF2B5EF4-FFF2-40B4-BE49-F238E27FC236}">
                <a16:creationId xmlns:a16="http://schemas.microsoft.com/office/drawing/2014/main" id="{0C9F4563-795A-7449-8673-F7717F504869}"/>
              </a:ext>
            </a:extLst>
          </p:cNvPr>
          <p:cNvPicPr>
            <a:picLocks noChangeAspect="1"/>
          </p:cNvPicPr>
          <p:nvPr/>
        </p:nvPicPr>
        <p:blipFill>
          <a:blip r:embed="rId7"/>
          <a:stretch>
            <a:fillRect/>
          </a:stretch>
        </p:blipFill>
        <p:spPr>
          <a:xfrm>
            <a:off x="2732944" y="2261194"/>
            <a:ext cx="2393360" cy="1305864"/>
          </a:xfrm>
          <a:prstGeom prst="rect">
            <a:avLst/>
          </a:prstGeom>
        </p:spPr>
      </p:pic>
      <p:pic>
        <p:nvPicPr>
          <p:cNvPr id="274" name="Picture 273">
            <a:extLst>
              <a:ext uri="{FF2B5EF4-FFF2-40B4-BE49-F238E27FC236}">
                <a16:creationId xmlns:a16="http://schemas.microsoft.com/office/drawing/2014/main" id="{08CA92A0-8ED9-564B-8770-07EE3CE0961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2229"/>
          <a:stretch/>
        </p:blipFill>
        <p:spPr>
          <a:xfrm>
            <a:off x="6808620" y="9657544"/>
            <a:ext cx="1325726" cy="1178276"/>
          </a:xfrm>
          <a:prstGeom prst="rect">
            <a:avLst/>
          </a:prstGeom>
        </p:spPr>
      </p:pic>
      <p:sp>
        <p:nvSpPr>
          <p:cNvPr id="269" name="TextBox 268">
            <a:extLst>
              <a:ext uri="{FF2B5EF4-FFF2-40B4-BE49-F238E27FC236}">
                <a16:creationId xmlns:a16="http://schemas.microsoft.com/office/drawing/2014/main" id="{D6D321D5-4990-9248-996B-45BFB0D1D62A}"/>
              </a:ext>
            </a:extLst>
          </p:cNvPr>
          <p:cNvSpPr txBox="1"/>
          <p:nvPr/>
        </p:nvSpPr>
        <p:spPr>
          <a:xfrm>
            <a:off x="5235113" y="2166378"/>
            <a:ext cx="15683912" cy="2062103"/>
          </a:xfrm>
          <a:prstGeom prst="rect">
            <a:avLst/>
          </a:prstGeom>
          <a:noFill/>
        </p:spPr>
        <p:txBody>
          <a:bodyPr wrap="square" rtlCol="0">
            <a:spAutoFit/>
          </a:bodyPr>
          <a:lstStyle/>
          <a:p>
            <a:pPr marL="0" marR="0" lvl="0" indent="0" algn="l" defTabSz="1213442" rtl="0" eaLnBrk="1" fontAlgn="auto" latinLnBrk="0" hangingPunct="0">
              <a:lnSpc>
                <a:spcPct val="100000"/>
              </a:lnSpc>
              <a:spcBef>
                <a:spcPts val="0"/>
              </a:spcBef>
              <a:spcAft>
                <a:spcPts val="0"/>
              </a:spcAft>
              <a:buClrTx/>
              <a:buSzTx/>
              <a:buFontTx/>
              <a:buNone/>
              <a:tabLst/>
              <a:defRPr/>
            </a:pPr>
            <a:r>
              <a:rPr kumimoji="0" lang="en-US" sz="2800" b="1" i="1" u="sng"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STRATEGIC ENGAGEMENT – CO-INNOVATION &amp; CONTINUOUS CONTROL</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C</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ombine operational models with </a:t>
            </a:r>
            <a:r>
              <a:rPr kumimoji="0" lang="en-US" sz="2400" b="1"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AI driven insights</a:t>
            </a: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Helvetica Neue"/>
              </a:rPr>
              <a:t> – enabling and strategic actions</a:t>
            </a:r>
          </a:p>
          <a:p>
            <a:pPr marL="571500" marR="0" lvl="0" indent="-571500" algn="l" defTabSz="1213442" rtl="0" eaLnBrk="1" fontAlgn="auto" latinLnBrk="0" hangingPunct="0">
              <a:lnSpc>
                <a:spcPct val="100000"/>
              </a:lnSpc>
              <a:spcBef>
                <a:spcPts val="0"/>
              </a:spcBef>
              <a:spcAft>
                <a:spcPts val="0"/>
              </a:spcAft>
              <a:buClrTx/>
              <a:buSzTx/>
              <a:buFont typeface="Wingdings" pitchFamily="2" charset="2"/>
              <a:buChar char="à"/>
              <a:tabLst/>
              <a:defRPr/>
            </a:pPr>
            <a:r>
              <a:rPr kumimoji="0" lang="en-US" sz="24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rPr>
              <a:t>Build native cloud applications - Enrich CX with low code and smart apps</a:t>
            </a:r>
          </a:p>
          <a:p>
            <a:pPr marL="571500" lvl="0" indent="-571500" algn="l" defTabSz="1213442">
              <a:buFont typeface="Wingdings" pitchFamily="2" charset="2"/>
              <a:buChar char="à"/>
              <a:defRPr/>
            </a:pPr>
            <a:r>
              <a:rPr lang="en-US" i="1" dirty="0">
                <a:solidFill>
                  <a:srgbClr val="FFFFFF"/>
                </a:solidFill>
                <a:latin typeface="IBM Plex Sans" panose="020B0503050203000203" pitchFamily="34" charset="0"/>
                <a:sym typeface="Wingdings" pitchFamily="2" charset="2"/>
              </a:rPr>
              <a:t>Real-time Data &amp; Analytics / Measurement of success </a:t>
            </a:r>
          </a:p>
          <a:p>
            <a:pPr marL="0" marR="0" lvl="0" indent="0" algn="l" defTabSz="1213442" rtl="0" eaLnBrk="1" fontAlgn="auto" latinLnBrk="0" hangingPunct="0">
              <a:lnSpc>
                <a:spcPct val="100000"/>
              </a:lnSpc>
              <a:spcBef>
                <a:spcPts val="0"/>
              </a:spcBef>
              <a:spcAft>
                <a:spcPts val="0"/>
              </a:spcAft>
              <a:buClrTx/>
              <a:buSzTx/>
              <a:buFontTx/>
              <a:buNone/>
              <a:tabLst/>
              <a:defRPr/>
            </a:pPr>
            <a:endParaRPr kumimoji="0" lang="en-US" sz="2800" b="0" i="1"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Wingdings" pitchFamily="2" charset="2"/>
            </a:endParaRPr>
          </a:p>
        </p:txBody>
      </p:sp>
      <p:pic>
        <p:nvPicPr>
          <p:cNvPr id="2" name="Picture 1">
            <a:extLst>
              <a:ext uri="{FF2B5EF4-FFF2-40B4-BE49-F238E27FC236}">
                <a16:creationId xmlns:a16="http://schemas.microsoft.com/office/drawing/2014/main" id="{CFCC395B-0872-35EE-1F60-7D1EBF9B15CB}"/>
              </a:ext>
            </a:extLst>
          </p:cNvPr>
          <p:cNvPicPr>
            <a:picLocks noChangeAspect="1"/>
          </p:cNvPicPr>
          <p:nvPr/>
        </p:nvPicPr>
        <p:blipFill>
          <a:blip r:embed="rId9"/>
          <a:stretch>
            <a:fillRect/>
          </a:stretch>
        </p:blipFill>
        <p:spPr>
          <a:xfrm>
            <a:off x="19311587" y="98047"/>
            <a:ext cx="4678937" cy="3108851"/>
          </a:xfrm>
          <a:prstGeom prst="rect">
            <a:avLst/>
          </a:prstGeom>
        </p:spPr>
      </p:pic>
    </p:spTree>
    <p:extLst>
      <p:ext uri="{BB962C8B-B14F-4D97-AF65-F5344CB8AC3E}">
        <p14:creationId xmlns:p14="http://schemas.microsoft.com/office/powerpoint/2010/main" val="47345338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5">
            <a:extLst>
              <a:ext uri="{FF2B5EF4-FFF2-40B4-BE49-F238E27FC236}">
                <a16:creationId xmlns:a16="http://schemas.microsoft.com/office/drawing/2014/main" id="{60674824-9245-396E-EC2F-50AD1A8E7FAA}"/>
              </a:ext>
            </a:extLst>
          </p:cNvPr>
          <p:cNvGraphicFramePr>
            <a:graphicFrameLocks noGrp="1"/>
          </p:cNvGraphicFramePr>
          <p:nvPr>
            <p:extLst>
              <p:ext uri="{D42A27DB-BD31-4B8C-83A1-F6EECF244321}">
                <p14:modId xmlns:p14="http://schemas.microsoft.com/office/powerpoint/2010/main" val="3159814588"/>
              </p:ext>
            </p:extLst>
          </p:nvPr>
        </p:nvGraphicFramePr>
        <p:xfrm>
          <a:off x="5504513" y="5429834"/>
          <a:ext cx="18597098" cy="8231782"/>
        </p:xfrm>
        <a:graphic>
          <a:graphicData uri="http://schemas.openxmlformats.org/drawingml/2006/table">
            <a:tbl>
              <a:tblPr firstRow="1" bandRow="1">
                <a:tableStyleId>{5940675A-B579-460E-94D1-54222C63F5DA}</a:tableStyleId>
              </a:tblPr>
              <a:tblGrid>
                <a:gridCol w="6477470">
                  <a:extLst>
                    <a:ext uri="{9D8B030D-6E8A-4147-A177-3AD203B41FA5}">
                      <a16:colId xmlns:a16="http://schemas.microsoft.com/office/drawing/2014/main" val="3596387902"/>
                    </a:ext>
                  </a:extLst>
                </a:gridCol>
                <a:gridCol w="12119628">
                  <a:extLst>
                    <a:ext uri="{9D8B030D-6E8A-4147-A177-3AD203B41FA5}">
                      <a16:colId xmlns:a16="http://schemas.microsoft.com/office/drawing/2014/main" val="119664030"/>
                    </a:ext>
                  </a:extLst>
                </a:gridCol>
              </a:tblGrid>
              <a:tr h="5301257">
                <a:tc>
                  <a:txBody>
                    <a:bodyPr/>
                    <a:lstStyle/>
                    <a:p>
                      <a:pPr marL="0" indent="0" defTabSz="1828800">
                        <a:spcBef>
                          <a:spcPts val="2000"/>
                        </a:spcBef>
                        <a:buNone/>
                      </a:pPr>
                      <a:r>
                        <a:rPr lang="en-US" sz="3600" b="1" dirty="0">
                          <a:solidFill>
                            <a:schemeClr val="bg1"/>
                          </a:solidFill>
                        </a:rPr>
                        <a:t>Expected Outcome/ Benefits</a:t>
                      </a:r>
                    </a:p>
                    <a:p>
                      <a:pPr defTabSz="1828800">
                        <a:spcBef>
                          <a:spcPts val="2000"/>
                        </a:spcBef>
                      </a:pPr>
                      <a:r>
                        <a:rPr lang="en-US" sz="3600" dirty="0">
                          <a:solidFill>
                            <a:schemeClr val="bg1"/>
                          </a:solidFill>
                        </a:rPr>
                        <a:t> &lt; summary of benefits </a:t>
                      </a:r>
                    </a:p>
                    <a:p>
                      <a:pPr marL="571500" indent="-571500" defTabSz="1828800">
                        <a:spcBef>
                          <a:spcPts val="2000"/>
                        </a:spcBef>
                        <a:buFont typeface="Wingdings" pitchFamily="2" charset="2"/>
                        <a:buChar char="à"/>
                      </a:pPr>
                      <a:r>
                        <a:rPr lang="en-US" sz="3600" dirty="0">
                          <a:solidFill>
                            <a:schemeClr val="bg1"/>
                          </a:solidFill>
                          <a:sym typeface="Wingdings" pitchFamily="2" charset="2"/>
                        </a:rPr>
                        <a:t>Quantitative</a:t>
                      </a:r>
                    </a:p>
                    <a:p>
                      <a:pPr marL="571500" indent="-571500" defTabSz="1828800">
                        <a:spcBef>
                          <a:spcPts val="2000"/>
                        </a:spcBef>
                        <a:buFont typeface="Wingdings" pitchFamily="2" charset="2"/>
                        <a:buChar char="à"/>
                      </a:pPr>
                      <a:r>
                        <a:rPr lang="en-US" sz="3600" dirty="0">
                          <a:solidFill>
                            <a:schemeClr val="bg1"/>
                          </a:solidFill>
                          <a:sym typeface="Wingdings" pitchFamily="2" charset="2"/>
                        </a:rPr>
                        <a:t>Qualitative </a:t>
                      </a:r>
                      <a:r>
                        <a:rPr lang="en-US" sz="3600" dirty="0">
                          <a:solidFill>
                            <a:schemeClr val="bg1"/>
                          </a:solidFill>
                        </a:rPr>
                        <a:t>&gt;</a:t>
                      </a:r>
                    </a:p>
                    <a:p>
                      <a:pPr marL="571500" indent="-571500" defTabSz="1828800">
                        <a:spcBef>
                          <a:spcPts val="2000"/>
                        </a:spcBef>
                        <a:buFont typeface="Wingdings" pitchFamily="2" charset="2"/>
                        <a:buChar char="à"/>
                      </a:pPr>
                      <a:endParaRPr lang="en-US" sz="3600" dirty="0">
                        <a:solidFill>
                          <a:schemeClr val="bg1"/>
                        </a:solidFill>
                      </a:endParaRPr>
                    </a:p>
                    <a:p>
                      <a:pPr marL="571500" indent="-571500" defTabSz="1828800">
                        <a:spcBef>
                          <a:spcPts val="2000"/>
                        </a:spcBef>
                        <a:buFont typeface="Wingdings" pitchFamily="2" charset="2"/>
                        <a:buChar char="à"/>
                      </a:pPr>
                      <a:endParaRPr lang="en-US" sz="3600" dirty="0">
                        <a:solidFill>
                          <a:schemeClr val="bg1"/>
                        </a:solidFill>
                      </a:endParaRPr>
                    </a:p>
                    <a:p>
                      <a:pPr marL="571500" indent="-571500" defTabSz="1828800">
                        <a:spcBef>
                          <a:spcPts val="2000"/>
                        </a:spcBef>
                        <a:buFont typeface="Wingdings" pitchFamily="2" charset="2"/>
                        <a:buChar char="à"/>
                      </a:pPr>
                      <a:endParaRPr lang="en-US" sz="3600" dirty="0">
                        <a:solidFill>
                          <a:schemeClr val="bg1"/>
                        </a:solidFill>
                      </a:endParaRPr>
                    </a:p>
                  </a:txBody>
                  <a:tcPr>
                    <a:lnB w="12700" cap="flat" cmpd="sng" algn="ctr">
                      <a:noFill/>
                      <a:prstDash val="solid"/>
                      <a:round/>
                      <a:headEnd type="none" w="med" len="med"/>
                      <a:tailEnd type="none" w="med" len="med"/>
                    </a:lnB>
                    <a:solidFill>
                      <a:schemeClr val="tx1"/>
                    </a:solidFill>
                  </a:tcPr>
                </a:tc>
                <a:tc rowSpan="2">
                  <a:txBody>
                    <a:bodyPr/>
                    <a:lstStyle/>
                    <a:p>
                      <a:pPr marL="0" indent="0" defTabSz="1828800">
                        <a:spcBef>
                          <a:spcPts val="2000"/>
                        </a:spcBef>
                        <a:buNone/>
                      </a:pPr>
                      <a:r>
                        <a:rPr lang="en-AU" sz="3600" b="1" dirty="0">
                          <a:solidFill>
                            <a:schemeClr val="bg1"/>
                          </a:solidFill>
                        </a:rPr>
                        <a:t>IBM Technology Enablement </a:t>
                      </a:r>
                    </a:p>
                    <a:p>
                      <a:pPr marL="0" indent="0" defTabSz="1828800">
                        <a:spcBef>
                          <a:spcPts val="2000"/>
                        </a:spcBef>
                        <a:buNone/>
                      </a:pPr>
                      <a:r>
                        <a:rPr lang="en-AU" sz="3600" b="1" dirty="0">
                          <a:solidFill>
                            <a:schemeClr val="bg1"/>
                          </a:solidFill>
                        </a:rPr>
                        <a:t>&lt; Technical Approach&gt; </a:t>
                      </a:r>
                    </a:p>
                  </a:txBody>
                  <a:tcPr>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1605362665"/>
                  </a:ext>
                </a:extLst>
              </a:tr>
              <a:tr h="2775862">
                <a:tc>
                  <a:txBody>
                    <a:bodyPr/>
                    <a:lstStyle/>
                    <a:p>
                      <a:pPr marL="0" indent="0" defTabSz="1828800">
                        <a:spcBef>
                          <a:spcPts val="2000"/>
                        </a:spcBef>
                        <a:buNone/>
                      </a:pPr>
                      <a:r>
                        <a:rPr lang="en-US" sz="3600" b="1" dirty="0">
                          <a:solidFill>
                            <a:schemeClr val="bg1"/>
                          </a:solidFill>
                        </a:rPr>
                        <a:t>Measurement of Success </a:t>
                      </a:r>
                    </a:p>
                    <a:p>
                      <a:pPr marL="0" indent="0" defTabSz="1828800">
                        <a:spcBef>
                          <a:spcPts val="2000"/>
                        </a:spcBef>
                        <a:buNone/>
                      </a:pPr>
                      <a:r>
                        <a:rPr lang="en-US" sz="3600" b="0" dirty="0">
                          <a:solidFill>
                            <a:schemeClr val="bg1"/>
                          </a:solidFill>
                        </a:rPr>
                        <a:t>&lt;KPIs, …&gt; </a:t>
                      </a:r>
                    </a:p>
                  </a:txBody>
                  <a:tcPr>
                    <a:lnT w="12700" cmpd="sng">
                      <a:noFill/>
                    </a:lnT>
                    <a:lnB w="12700" cap="flat" cmpd="sng" algn="ctr">
                      <a:noFill/>
                      <a:prstDash val="solid"/>
                      <a:round/>
                      <a:headEnd type="none" w="med" len="med"/>
                      <a:tailEnd type="none" w="med" len="med"/>
                    </a:lnB>
                    <a:solidFill>
                      <a:schemeClr val="tx1"/>
                    </a:solidFill>
                  </a:tcPr>
                </a:tc>
                <a:tc vMerge="1">
                  <a:txBody>
                    <a:bodyPr/>
                    <a:lstStyle/>
                    <a:p>
                      <a:pPr defTabSz="1828800">
                        <a:spcBef>
                          <a:spcPts val="2000"/>
                        </a:spcBef>
                      </a:pPr>
                      <a:endParaRPr lang="en-US" sz="3600" dirty="0">
                        <a:solidFill>
                          <a:schemeClr val="bg1"/>
                        </a:solidFill>
                      </a:endParaRPr>
                    </a:p>
                  </a:txBody>
                  <a:tcPr>
                    <a:lnT w="12700" cmpd="sng">
                      <a:noFill/>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val="2547766967"/>
                  </a:ext>
                </a:extLst>
              </a:tr>
            </a:tbl>
          </a:graphicData>
        </a:graphic>
      </p:graphicFrame>
      <p:sp>
        <p:nvSpPr>
          <p:cNvPr id="11" name="Title 1">
            <a:extLst>
              <a:ext uri="{FF2B5EF4-FFF2-40B4-BE49-F238E27FC236}">
                <a16:creationId xmlns:a16="http://schemas.microsoft.com/office/drawing/2014/main" id="{EC8A8944-0C74-5A52-F622-E2DD2AD1E3F7}"/>
              </a:ext>
            </a:extLst>
          </p:cNvPr>
          <p:cNvSpPr>
            <a:spLocks noGrp="1"/>
          </p:cNvSpPr>
          <p:nvPr>
            <p:ph type="title"/>
          </p:nvPr>
        </p:nvSpPr>
        <p:spPr>
          <a:xfrm>
            <a:off x="64106" y="5887396"/>
            <a:ext cx="5022817" cy="5475538"/>
          </a:xfrm>
        </p:spPr>
        <p:txBody>
          <a:bodyPr/>
          <a:lstStyle/>
          <a:p>
            <a:pPr algn="ctr"/>
            <a:br>
              <a:rPr lang="en-AU" altLang="zh-CN" sz="7200" b="1" dirty="0">
                <a:solidFill>
                  <a:schemeClr val="dk1"/>
                </a:solidFill>
              </a:rPr>
            </a:br>
            <a:br>
              <a:rPr lang="en-AU" altLang="zh-CN" sz="7200" dirty="0">
                <a:solidFill>
                  <a:schemeClr val="dk1"/>
                </a:solidFill>
              </a:rPr>
            </a:br>
            <a:r>
              <a:rPr lang="en-AU" altLang="zh-CN" sz="5600" dirty="0">
                <a:solidFill>
                  <a:schemeClr val="bg2"/>
                </a:solidFill>
              </a:rPr>
              <a:t>&lt;use case name&gt;</a:t>
            </a:r>
            <a:endParaRPr lang="zh-TW" altLang="en-US" sz="7200" dirty="0">
              <a:solidFill>
                <a:schemeClr val="bg2"/>
              </a:solidFill>
            </a:endParaRPr>
          </a:p>
        </p:txBody>
      </p:sp>
      <p:sp>
        <p:nvSpPr>
          <p:cNvPr id="16" name="文本框 2">
            <a:extLst>
              <a:ext uri="{FF2B5EF4-FFF2-40B4-BE49-F238E27FC236}">
                <a16:creationId xmlns:a16="http://schemas.microsoft.com/office/drawing/2014/main" id="{7E912762-B047-D277-9B4C-7E9799EE0ABB}"/>
              </a:ext>
            </a:extLst>
          </p:cNvPr>
          <p:cNvSpPr txBox="1"/>
          <p:nvPr/>
        </p:nvSpPr>
        <p:spPr>
          <a:xfrm>
            <a:off x="3200401" y="9753601"/>
            <a:ext cx="184731" cy="646331"/>
          </a:xfrm>
          <a:prstGeom prst="rect">
            <a:avLst/>
          </a:prstGeom>
          <a:noFill/>
        </p:spPr>
        <p:txBody>
          <a:bodyPr wrap="none" rtlCol="0">
            <a:spAutoFit/>
          </a:bodyPr>
          <a:lstStyle/>
          <a:p>
            <a:pPr algn="l" defTabSz="1828800" hangingPunct="1"/>
            <a:endParaRPr kumimoji="1" lang="zh-CN" altLang="en-US" sz="3600" kern="1200">
              <a:solidFill>
                <a:prstClr val="black"/>
              </a:solidFill>
              <a:latin typeface="Calibri" panose="020F0502020204030204"/>
              <a:ea typeface="等线" panose="02010600030101010101" pitchFamily="2" charset="-122"/>
            </a:endParaRPr>
          </a:p>
        </p:txBody>
      </p:sp>
      <p:pic>
        <p:nvPicPr>
          <p:cNvPr id="17" name="Picture 8">
            <a:extLst>
              <a:ext uri="{FF2B5EF4-FFF2-40B4-BE49-F238E27FC236}">
                <a16:creationId xmlns:a16="http://schemas.microsoft.com/office/drawing/2014/main" id="{98A13402-B94A-1A7E-9BB8-138EBC39E3DB}"/>
              </a:ext>
            </a:extLst>
          </p:cNvPr>
          <p:cNvPicPr>
            <a:picLocks noChangeAspect="1"/>
          </p:cNvPicPr>
          <p:nvPr/>
        </p:nvPicPr>
        <p:blipFill>
          <a:blip r:embed="rId3">
            <a:alphaModFix amt="85000"/>
          </a:blip>
          <a:stretch>
            <a:fillRect/>
          </a:stretch>
        </p:blipFill>
        <p:spPr>
          <a:xfrm>
            <a:off x="106681" y="3633056"/>
            <a:ext cx="5022817" cy="3992782"/>
          </a:xfrm>
          <a:prstGeom prst="rect">
            <a:avLst/>
          </a:prstGeom>
        </p:spPr>
      </p:pic>
      <p:sp>
        <p:nvSpPr>
          <p:cNvPr id="18" name="Process 17">
            <a:extLst>
              <a:ext uri="{FF2B5EF4-FFF2-40B4-BE49-F238E27FC236}">
                <a16:creationId xmlns:a16="http://schemas.microsoft.com/office/drawing/2014/main" id="{EDAA9E97-D0D2-9A56-AEDD-9C467D9D7741}"/>
              </a:ext>
            </a:extLst>
          </p:cNvPr>
          <p:cNvSpPr/>
          <p:nvPr/>
        </p:nvSpPr>
        <p:spPr>
          <a:xfrm>
            <a:off x="64106" y="173256"/>
            <a:ext cx="5022817" cy="3324348"/>
          </a:xfrm>
          <a:prstGeom prst="flowChartProcess">
            <a:avLst/>
          </a:prstGeom>
          <a:noFill/>
          <a:ln w="190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828800" hangingPunct="1"/>
            <a:r>
              <a:rPr lang="en-US" sz="4800" kern="1200" dirty="0">
                <a:solidFill>
                  <a:srgbClr val="7F7F7F"/>
                </a:solidFill>
                <a:latin typeface="Calibri" panose="020F0502020204030204"/>
              </a:rPr>
              <a:t>Customer </a:t>
            </a:r>
          </a:p>
          <a:p>
            <a:pPr defTabSz="1828800" hangingPunct="1"/>
            <a:r>
              <a:rPr lang="en-US" sz="4800" kern="1200" dirty="0">
                <a:solidFill>
                  <a:srgbClr val="7F7F7F"/>
                </a:solidFill>
                <a:latin typeface="Calibri" panose="020F0502020204030204"/>
              </a:rPr>
              <a:t>Logo</a:t>
            </a:r>
          </a:p>
        </p:txBody>
      </p:sp>
      <p:pic>
        <p:nvPicPr>
          <p:cNvPr id="20" name="Picture 19">
            <a:extLst>
              <a:ext uri="{FF2B5EF4-FFF2-40B4-BE49-F238E27FC236}">
                <a16:creationId xmlns:a16="http://schemas.microsoft.com/office/drawing/2014/main" id="{5727B275-73C5-E8F2-85ED-837FC6F44F5A}"/>
              </a:ext>
            </a:extLst>
          </p:cNvPr>
          <p:cNvPicPr>
            <a:picLocks noChangeAspect="1"/>
          </p:cNvPicPr>
          <p:nvPr/>
        </p:nvPicPr>
        <p:blipFill>
          <a:blip r:embed="rId4"/>
          <a:stretch>
            <a:fillRect/>
          </a:stretch>
        </p:blipFill>
        <p:spPr>
          <a:xfrm>
            <a:off x="22576039" y="12468688"/>
            <a:ext cx="1460258" cy="1096702"/>
          </a:xfrm>
          <a:prstGeom prst="rect">
            <a:avLst/>
          </a:prstGeom>
        </p:spPr>
      </p:pic>
      <p:sp>
        <p:nvSpPr>
          <p:cNvPr id="21" name="Right Arrow 20">
            <a:extLst>
              <a:ext uri="{FF2B5EF4-FFF2-40B4-BE49-F238E27FC236}">
                <a16:creationId xmlns:a16="http://schemas.microsoft.com/office/drawing/2014/main" id="{E96F0078-BBC4-EFF0-400C-0FD8B980235E}"/>
              </a:ext>
            </a:extLst>
          </p:cNvPr>
          <p:cNvSpPr/>
          <p:nvPr/>
        </p:nvSpPr>
        <p:spPr>
          <a:xfrm>
            <a:off x="1081020" y="9126396"/>
            <a:ext cx="3500686" cy="1566811"/>
          </a:xfrm>
          <a:prstGeom prst="rightArrow">
            <a:avLst/>
          </a:prstGeom>
          <a:solidFill>
            <a:srgbClr val="FFC000"/>
          </a:solidFill>
        </p:spPr>
        <p:txBody>
          <a:bodyPr wrap="square" lIns="0" tIns="0" rIns="0" bIns="0" rtlCol="0" anchor="ctr">
            <a:noAutofit/>
          </a:bodyPr>
          <a:lstStyle/>
          <a:p>
            <a:pPr defTabSz="1828800" hangingPunct="1"/>
            <a:r>
              <a:rPr lang="en-US" b="1" kern="1200" dirty="0">
                <a:solidFill>
                  <a:srgbClr val="000000"/>
                </a:solidFill>
                <a:latin typeface="Arial"/>
                <a:cs typeface="Arial"/>
              </a:rPr>
              <a:t>INITIATIVE 1</a:t>
            </a:r>
          </a:p>
        </p:txBody>
      </p:sp>
      <p:graphicFrame>
        <p:nvGraphicFramePr>
          <p:cNvPr id="22" name="Table 5">
            <a:extLst>
              <a:ext uri="{FF2B5EF4-FFF2-40B4-BE49-F238E27FC236}">
                <a16:creationId xmlns:a16="http://schemas.microsoft.com/office/drawing/2014/main" id="{81805FC9-A9D7-F07D-5661-B3DF0334EBB6}"/>
              </a:ext>
            </a:extLst>
          </p:cNvPr>
          <p:cNvGraphicFramePr>
            <a:graphicFrameLocks noGrp="1"/>
          </p:cNvGraphicFramePr>
          <p:nvPr>
            <p:extLst>
              <p:ext uri="{D42A27DB-BD31-4B8C-83A1-F6EECF244321}">
                <p14:modId xmlns:p14="http://schemas.microsoft.com/office/powerpoint/2010/main" val="2974698586"/>
              </p:ext>
            </p:extLst>
          </p:nvPr>
        </p:nvGraphicFramePr>
        <p:xfrm>
          <a:off x="5504513" y="173256"/>
          <a:ext cx="18597098" cy="5181600"/>
        </p:xfrm>
        <a:graphic>
          <a:graphicData uri="http://schemas.openxmlformats.org/drawingml/2006/table">
            <a:tbl>
              <a:tblPr firstRow="1" bandRow="1">
                <a:tableStyleId>{5940675A-B579-460E-94D1-54222C63F5DA}</a:tableStyleId>
              </a:tblPr>
              <a:tblGrid>
                <a:gridCol w="10034710">
                  <a:extLst>
                    <a:ext uri="{9D8B030D-6E8A-4147-A177-3AD203B41FA5}">
                      <a16:colId xmlns:a16="http://schemas.microsoft.com/office/drawing/2014/main" val="3596387902"/>
                    </a:ext>
                  </a:extLst>
                </a:gridCol>
                <a:gridCol w="8562388">
                  <a:extLst>
                    <a:ext uri="{9D8B030D-6E8A-4147-A177-3AD203B41FA5}">
                      <a16:colId xmlns:a16="http://schemas.microsoft.com/office/drawing/2014/main" val="206491287"/>
                    </a:ext>
                  </a:extLst>
                </a:gridCol>
              </a:tblGrid>
              <a:tr h="3042634">
                <a:tc>
                  <a:txBody>
                    <a:bodyPr/>
                    <a:lstStyle/>
                    <a:p>
                      <a:pPr marL="0" indent="0" defTabSz="1828800">
                        <a:spcBef>
                          <a:spcPts val="2000"/>
                        </a:spcBef>
                        <a:buNone/>
                      </a:pPr>
                      <a:r>
                        <a:rPr lang="en-US" sz="3600" b="1" dirty="0">
                          <a:solidFill>
                            <a:schemeClr val="bg1"/>
                          </a:solidFill>
                        </a:rPr>
                        <a:t>Use Case Summary </a:t>
                      </a:r>
                    </a:p>
                    <a:p>
                      <a:pPr defTabSz="1828800">
                        <a:spcBef>
                          <a:spcPts val="2000"/>
                        </a:spcBef>
                      </a:pPr>
                      <a:r>
                        <a:rPr lang="en-US" sz="3600" dirty="0">
                          <a:solidFill>
                            <a:schemeClr val="bg1"/>
                          </a:solidFill>
                        </a:rPr>
                        <a:t> &lt; including background information / business impact – resonance to related Initiatives &gt;</a:t>
                      </a:r>
                    </a:p>
                  </a:txBody>
                  <a:tcPr>
                    <a:solidFill>
                      <a:schemeClr val="accent1"/>
                    </a:solidFill>
                  </a:tcPr>
                </a:tc>
                <a:tc>
                  <a:txBody>
                    <a:bodyPr/>
                    <a:lstStyle/>
                    <a:p>
                      <a:pPr marL="0" indent="0" defTabSz="1828800">
                        <a:spcBef>
                          <a:spcPts val="2000"/>
                        </a:spcBef>
                        <a:buNone/>
                      </a:pPr>
                      <a:r>
                        <a:rPr lang="en-US" sz="3600" b="1" dirty="0">
                          <a:solidFill>
                            <a:schemeClr val="bg1"/>
                          </a:solidFill>
                        </a:rPr>
                        <a:t>Challenges </a:t>
                      </a:r>
                    </a:p>
                    <a:p>
                      <a:pPr defTabSz="1828800">
                        <a:spcBef>
                          <a:spcPts val="2000"/>
                        </a:spcBef>
                      </a:pPr>
                      <a:r>
                        <a:rPr lang="en-US" sz="3600" dirty="0">
                          <a:solidFill>
                            <a:schemeClr val="bg1"/>
                          </a:solidFill>
                        </a:rPr>
                        <a:t> &lt; </a:t>
                      </a:r>
                      <a:r>
                        <a:rPr lang="en-AU" sz="3600" dirty="0">
                          <a:solidFill>
                            <a:schemeClr val="bg1"/>
                          </a:solidFill>
                        </a:rPr>
                        <a:t>inhibitors, risks,..&gt;</a:t>
                      </a:r>
                      <a:endParaRPr lang="en-US" sz="2800" kern="0" dirty="0">
                        <a:solidFill>
                          <a:prstClr val="white"/>
                        </a:solidFill>
                      </a:endParaRPr>
                    </a:p>
                    <a:p>
                      <a:endParaRPr lang="en-US" dirty="0"/>
                    </a:p>
                  </a:txBody>
                  <a:tcPr>
                    <a:solidFill>
                      <a:schemeClr val="accent1"/>
                    </a:solidFill>
                  </a:tcPr>
                </a:tc>
                <a:extLst>
                  <a:ext uri="{0D108BD9-81ED-4DB2-BD59-A6C34878D82A}">
                    <a16:rowId xmlns:a16="http://schemas.microsoft.com/office/drawing/2014/main" val="1605362665"/>
                  </a:ext>
                </a:extLst>
              </a:tr>
              <a:tr h="2138966">
                <a:tc gridSpan="2">
                  <a:txBody>
                    <a:bodyPr/>
                    <a:lstStyle/>
                    <a:p>
                      <a:pPr marL="0" indent="0" defTabSz="1828800">
                        <a:spcBef>
                          <a:spcPts val="2000"/>
                        </a:spcBef>
                        <a:buNone/>
                      </a:pPr>
                      <a:r>
                        <a:rPr lang="en-US" sz="3600" b="1" dirty="0">
                          <a:solidFill>
                            <a:schemeClr val="bg1"/>
                          </a:solidFill>
                        </a:rPr>
                        <a:t>Target Users </a:t>
                      </a:r>
                    </a:p>
                    <a:p>
                      <a:pPr defTabSz="1828800">
                        <a:spcBef>
                          <a:spcPts val="2000"/>
                        </a:spcBef>
                      </a:pPr>
                      <a:r>
                        <a:rPr lang="en-US" sz="3600" dirty="0">
                          <a:solidFill>
                            <a:schemeClr val="bg1"/>
                          </a:solidFill>
                        </a:rPr>
                        <a:t> &lt; end users&gt;</a:t>
                      </a:r>
                    </a:p>
                  </a:txBody>
                  <a:tcPr>
                    <a:solidFill>
                      <a:schemeClr val="accent1"/>
                    </a:solidFill>
                  </a:tcPr>
                </a:tc>
                <a:tc hMerge="1">
                  <a:txBody>
                    <a:bodyPr/>
                    <a:lstStyle/>
                    <a:p>
                      <a:endParaRPr lang="en-US" dirty="0"/>
                    </a:p>
                  </a:txBody>
                  <a:tcPr>
                    <a:solidFill>
                      <a:schemeClr val="accent1"/>
                    </a:solidFill>
                  </a:tcPr>
                </a:tc>
                <a:extLst>
                  <a:ext uri="{0D108BD9-81ED-4DB2-BD59-A6C34878D82A}">
                    <a16:rowId xmlns:a16="http://schemas.microsoft.com/office/drawing/2014/main" val="1479361583"/>
                  </a:ext>
                </a:extLst>
              </a:tr>
            </a:tbl>
          </a:graphicData>
        </a:graphic>
      </p:graphicFrame>
      <p:grpSp>
        <p:nvGrpSpPr>
          <p:cNvPr id="23" name="Group 22">
            <a:extLst>
              <a:ext uri="{FF2B5EF4-FFF2-40B4-BE49-F238E27FC236}">
                <a16:creationId xmlns:a16="http://schemas.microsoft.com/office/drawing/2014/main" id="{C36C946D-D306-9707-A263-9523DBE2F232}"/>
              </a:ext>
            </a:extLst>
          </p:cNvPr>
          <p:cNvGrpSpPr/>
          <p:nvPr/>
        </p:nvGrpSpPr>
        <p:grpSpPr>
          <a:xfrm>
            <a:off x="-24159" y="12746615"/>
            <a:ext cx="5022816" cy="889000"/>
            <a:chOff x="32436" y="6465564"/>
            <a:chExt cx="2302504" cy="444500"/>
          </a:xfrm>
        </p:grpSpPr>
        <p:pic>
          <p:nvPicPr>
            <p:cNvPr id="24" name="Picture 23" descr="Shape&#10;&#10;Description automatically generated with low confidence">
              <a:extLst>
                <a:ext uri="{FF2B5EF4-FFF2-40B4-BE49-F238E27FC236}">
                  <a16:creationId xmlns:a16="http://schemas.microsoft.com/office/drawing/2014/main" id="{8846CEA6-4A42-F7DF-D409-48AC28EC8225}"/>
                </a:ext>
              </a:extLst>
            </p:cNvPr>
            <p:cNvPicPr>
              <a:picLocks noChangeAspect="1"/>
            </p:cNvPicPr>
            <p:nvPr/>
          </p:nvPicPr>
          <p:blipFill>
            <a:blip r:embed="rId5"/>
            <a:stretch>
              <a:fillRect/>
            </a:stretch>
          </p:blipFill>
          <p:spPr>
            <a:xfrm>
              <a:off x="32436" y="6465564"/>
              <a:ext cx="444500" cy="444500"/>
            </a:xfrm>
            <a:prstGeom prst="rect">
              <a:avLst/>
            </a:prstGeom>
          </p:spPr>
        </p:pic>
        <p:pic>
          <p:nvPicPr>
            <p:cNvPr id="25" name="Picture 24" descr="A picture containing building&#10;&#10;Description automatically generated">
              <a:extLst>
                <a:ext uri="{FF2B5EF4-FFF2-40B4-BE49-F238E27FC236}">
                  <a16:creationId xmlns:a16="http://schemas.microsoft.com/office/drawing/2014/main" id="{C61DB9CF-8ED7-B5AC-3225-A4B17F02C424}"/>
                </a:ext>
              </a:extLst>
            </p:cNvPr>
            <p:cNvPicPr>
              <a:picLocks noChangeAspect="1"/>
            </p:cNvPicPr>
            <p:nvPr/>
          </p:nvPicPr>
          <p:blipFill>
            <a:blip r:embed="rId6"/>
            <a:stretch>
              <a:fillRect/>
            </a:stretch>
          </p:blipFill>
          <p:spPr>
            <a:xfrm>
              <a:off x="1553960" y="6529896"/>
              <a:ext cx="780980" cy="315837"/>
            </a:xfrm>
            <a:prstGeom prst="rect">
              <a:avLst/>
            </a:prstGeom>
          </p:spPr>
        </p:pic>
      </p:grpSp>
      <p:sp>
        <p:nvSpPr>
          <p:cNvPr id="13" name="Star">
            <a:extLst>
              <a:ext uri="{FF2B5EF4-FFF2-40B4-BE49-F238E27FC236}">
                <a16:creationId xmlns:a16="http://schemas.microsoft.com/office/drawing/2014/main" id="{8BDBF633-9A21-1F46-6233-6D28F5B95E56}"/>
              </a:ext>
            </a:extLst>
          </p:cNvPr>
          <p:cNvSpPr/>
          <p:nvPr/>
        </p:nvSpPr>
        <p:spPr>
          <a:xfrm rot="20898906">
            <a:off x="18238572" y="6205894"/>
            <a:ext cx="5521497" cy="2096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2374" y="2435"/>
                </a:lnTo>
                <a:lnTo>
                  <a:pt x="14718" y="736"/>
                </a:lnTo>
                <a:lnTo>
                  <a:pt x="15310" y="3577"/>
                </a:lnTo>
                <a:lnTo>
                  <a:pt x="18107" y="2843"/>
                </a:lnTo>
                <a:lnTo>
                  <a:pt x="17637" y="5707"/>
                </a:lnTo>
                <a:lnTo>
                  <a:pt x="20509" y="6037"/>
                </a:lnTo>
                <a:lnTo>
                  <a:pt x="19041" y="8538"/>
                </a:lnTo>
                <a:lnTo>
                  <a:pt x="21600" y="9888"/>
                </a:lnTo>
                <a:lnTo>
                  <a:pt x="19331" y="11687"/>
                </a:lnTo>
                <a:lnTo>
                  <a:pt x="21232" y="13874"/>
                </a:lnTo>
                <a:lnTo>
                  <a:pt x="18470" y="14728"/>
                </a:lnTo>
                <a:lnTo>
                  <a:pt x="19456" y="17457"/>
                </a:lnTo>
                <a:lnTo>
                  <a:pt x="16572" y="17252"/>
                </a:lnTo>
                <a:lnTo>
                  <a:pt x="16510" y="20154"/>
                </a:lnTo>
                <a:lnTo>
                  <a:pt x="13895" y="18916"/>
                </a:lnTo>
                <a:lnTo>
                  <a:pt x="12793" y="21600"/>
                </a:lnTo>
                <a:lnTo>
                  <a:pt x="10800" y="19497"/>
                </a:lnTo>
                <a:lnTo>
                  <a:pt x="8807" y="21600"/>
                </a:lnTo>
                <a:lnTo>
                  <a:pt x="7705" y="18916"/>
                </a:lnTo>
                <a:lnTo>
                  <a:pt x="5090" y="20154"/>
                </a:lnTo>
                <a:lnTo>
                  <a:pt x="5028" y="17252"/>
                </a:lnTo>
                <a:lnTo>
                  <a:pt x="2144" y="17457"/>
                </a:lnTo>
                <a:lnTo>
                  <a:pt x="3130" y="14728"/>
                </a:lnTo>
                <a:lnTo>
                  <a:pt x="368" y="13874"/>
                </a:lnTo>
                <a:lnTo>
                  <a:pt x="2269" y="11687"/>
                </a:lnTo>
                <a:lnTo>
                  <a:pt x="0" y="9888"/>
                </a:lnTo>
                <a:lnTo>
                  <a:pt x="2559" y="8538"/>
                </a:lnTo>
                <a:lnTo>
                  <a:pt x="1091" y="6037"/>
                </a:lnTo>
                <a:lnTo>
                  <a:pt x="3963" y="5707"/>
                </a:lnTo>
                <a:lnTo>
                  <a:pt x="3493" y="2843"/>
                </a:lnTo>
                <a:lnTo>
                  <a:pt x="6290" y="3577"/>
                </a:lnTo>
                <a:lnTo>
                  <a:pt x="6882" y="736"/>
                </a:lnTo>
                <a:lnTo>
                  <a:pt x="9226" y="2435"/>
                </a:lnTo>
                <a:close/>
              </a:path>
            </a:pathLst>
          </a:custGeom>
          <a:solidFill>
            <a:srgbClr val="C00000"/>
          </a:solidFill>
          <a:ln w="12700">
            <a:miter lim="400000"/>
          </a:ln>
        </p:spPr>
        <p:txBody>
          <a:bodyPr lIns="50800" tIns="50800" rIns="50800" bIns="50800" anchor="ctr"/>
          <a:lstStyle/>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800" u="sng" dirty="0">
                <a:solidFill>
                  <a:srgbClr val="FFFFFF"/>
                </a:solidFill>
                <a:latin typeface="Helvetica Neue Medium"/>
                <a:ea typeface="Helvetica Neue Medium"/>
                <a:cs typeface="Helvetica Neue Medium"/>
                <a:sym typeface="Helvetica Neue Medium"/>
              </a:rPr>
              <a:t>NOTE</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u="sng" dirty="0">
                <a:solidFill>
                  <a:srgbClr val="FFFFFF"/>
                </a:solidFill>
                <a:latin typeface="Helvetica Neue Medium"/>
                <a:ea typeface="Helvetica Neue Medium"/>
                <a:cs typeface="Helvetica Neue Medium"/>
                <a:sym typeface="Helvetica Neue Medium"/>
              </a:rPr>
              <a:t>TECH LED  </a:t>
            </a:r>
          </a:p>
          <a:p>
            <a:pPr marL="0" marR="0" lvl="0" indent="0" algn="ctr" defTabSz="825500" rtl="0" eaLnBrk="1" fontAlgn="auto" latinLnBrk="0" hangingPunct="0">
              <a:lnSpc>
                <a:spcPct val="100000"/>
              </a:lnSpc>
              <a:spcBef>
                <a:spcPts val="0"/>
              </a:spcBef>
              <a:spcAft>
                <a:spcPts val="0"/>
              </a:spcAft>
              <a:buClrTx/>
              <a:buSzTx/>
              <a:buFontTx/>
              <a:buNone/>
              <a:tabLst/>
              <a:defRPr sz="3200">
                <a:solidFill>
                  <a:srgbClr val="FFFFFF"/>
                </a:solidFill>
                <a:latin typeface="Helvetica Neue Medium"/>
                <a:ea typeface="Helvetica Neue Medium"/>
                <a:cs typeface="Helvetica Neue Medium"/>
                <a:sym typeface="Helvetica Neue Medium"/>
              </a:defRPr>
            </a:pPr>
            <a:r>
              <a:rPr lang="en-AU" sz="2000" dirty="0">
                <a:solidFill>
                  <a:srgbClr val="FFFFFF"/>
                </a:solidFill>
                <a:latin typeface="Helvetica Neue Medium"/>
                <a:ea typeface="Helvetica Neue Medium"/>
                <a:cs typeface="Helvetica Neue Medium"/>
                <a:sym typeface="Helvetica Neue Medium"/>
              </a:rPr>
              <a:t>WITH BUSINESS IMPACT</a:t>
            </a:r>
            <a:endParaRPr kumimoji="0" lang="en-AU" sz="2000" b="0" i="0" u="none" strike="noStrike" kern="0" cap="none" spc="0" normalizeH="0" baseline="0" noProof="0" dirty="0">
              <a:ln>
                <a:noFill/>
              </a:ln>
              <a:solidFill>
                <a:srgbClr val="FFFFFF"/>
              </a:solidFill>
              <a:effectLst/>
              <a:uLnTx/>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799995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S_UNIQUEID" val="28845"/>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NoEhZPMQMHknqjD5zvuSUA"/>
</p:tagLst>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0.xml><?xml version="1.0" encoding="utf-8"?>
<a:theme xmlns:a="http://schemas.openxmlformats.org/drawingml/2006/main" name="22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1.xml><?xml version="1.0" encoding="utf-8"?>
<a:theme xmlns:a="http://schemas.openxmlformats.org/drawingml/2006/main" name="24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BM BxD 2018 black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Plex_16x9" id="{0EA35D9A-8E1D-664A-808E-93BABB999E0C}" vid="{C91237CF-0D5A-0E40-B517-BDEDD4BD6E46}"/>
    </a:ext>
  </a:extLst>
</a:theme>
</file>

<file path=ppt/theme/theme3.xml><?xml version="1.0" encoding="utf-8"?>
<a:theme xmlns:a="http://schemas.openxmlformats.org/drawingml/2006/main" name="2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29" id="{C2715693-8199-FA4F-AB5A-2971AAF1B15D}" vid="{3417973E-6BA5-F845-AB04-F5933727451B}"/>
    </a:ext>
  </a:extLst>
</a:theme>
</file>

<file path=ppt/theme/theme4.xml><?xml version="1.0" encoding="utf-8"?>
<a:theme xmlns:a="http://schemas.openxmlformats.org/drawingml/2006/main" name="3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5.xml><?xml version="1.0" encoding="utf-8"?>
<a:theme xmlns:a="http://schemas.openxmlformats.org/drawingml/2006/main" name="IBM 2020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Plex" id="{E53BEFB9-BD3E-6B49-81E6-0159AFA54850}" vid="{12FE36E4-47ED-5A48-A6D4-2B7C1E819EF1}"/>
    </a:ext>
  </a:extLst>
</a:theme>
</file>

<file path=ppt/theme/theme6.xml><?xml version="1.0" encoding="utf-8"?>
<a:theme xmlns:a="http://schemas.openxmlformats.org/drawingml/2006/main" name="IBM Security Master Presentation - Arial">
  <a:themeElements>
    <a:clrScheme name="Custom 2">
      <a:dk1>
        <a:srgbClr val="FFFFFF"/>
      </a:dk1>
      <a:lt1>
        <a:srgbClr val="000000"/>
      </a:lt1>
      <a:dk2>
        <a:srgbClr val="F2F3F8"/>
      </a:dk2>
      <a:lt2>
        <a:srgbClr val="373C41"/>
      </a:lt2>
      <a:accent1>
        <a:srgbClr val="D5D9E0"/>
      </a:accent1>
      <a:accent2>
        <a:srgbClr val="0061FF"/>
      </a:accent2>
      <a:accent3>
        <a:srgbClr val="8A3FFC"/>
      </a:accent3>
      <a:accent4>
        <a:srgbClr val="30B0FF"/>
      </a:accent4>
      <a:accent5>
        <a:srgbClr val="BB8EFF"/>
      </a:accent5>
      <a:accent6>
        <a:srgbClr val="9FA5AD"/>
      </a:accent6>
      <a:hlink>
        <a:srgbClr val="4088FC"/>
      </a:hlink>
      <a:folHlink>
        <a:srgbClr val="4088F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miter lim="800000"/>
          <a:headEnd type="none" w="med" len="med"/>
          <a:tailEnd type="none" w="med" len="med"/>
        </a:ln>
        <a:effectLst/>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marR="0" indent="0" algn="l"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rgbClr val="191919"/>
            </a:solidFill>
            <a:effectLst/>
            <a:latin typeface="Arial" panose="020B0604020202020204" pitchFamily="34" charset="0"/>
            <a:cs typeface="Arial" panose="020B0604020202020204"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Arial" panose="020B0604020202020204" pitchFamily="34" charset="0"/>
            <a:ea typeface="IBM Plex Sans" charset="0"/>
            <a:cs typeface="Arial" panose="020B0604020202020204" pitchFamily="34" charset="0"/>
          </a:defRPr>
        </a:defPPr>
      </a:lstStyle>
    </a:txDef>
  </a:objectDefaults>
  <a:extraClrSchemeLst/>
  <a:custClrLst>
    <a:custClr name="Cool Gray 100">
      <a:srgbClr val="13171A"/>
    </a:custClr>
    <a:custClr name="Cool Gray 90">
      <a:srgbClr val="242A2E"/>
    </a:custClr>
    <a:custClr name="Cool Gray 80">
      <a:srgbClr val="373D42"/>
    </a:custClr>
    <a:custClr name="Cool Gray 70">
      <a:srgbClr val="50565B"/>
    </a:custClr>
    <a:custClr name="Cool Gray 60">
      <a:srgbClr val="697077"/>
    </a:custClr>
    <a:custClr name="Cool Gray 50">
      <a:srgbClr val="868D95"/>
    </a:custClr>
    <a:custClr name="Cool Gray 40">
      <a:srgbClr val="9FA5AD"/>
    </a:custClr>
    <a:custClr name="Cool Gray 30">
      <a:srgbClr val="B9BFC7"/>
    </a:custClr>
    <a:custClr name="Cool Gray 20">
      <a:srgbClr val="D5D9E0"/>
    </a:custClr>
    <a:custClr name="Cool Gray 10">
      <a:srgbClr val="F2F4F8"/>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Cyan 100">
      <a:srgbClr val="07192B"/>
    </a:custClr>
    <a:custClr name="Cyan 90">
      <a:srgbClr val="002B50"/>
    </a:custClr>
    <a:custClr name="Cyan 80">
      <a:srgbClr val="003D73"/>
    </a:custClr>
    <a:custClr name="Cyan 70">
      <a:srgbClr val="0058A1"/>
    </a:custClr>
    <a:custClr name="Cyan 60">
      <a:srgbClr val="0072C3"/>
    </a:custClr>
    <a:custClr name="Cyan 50">
      <a:srgbClr val="1191E6"/>
    </a:custClr>
    <a:custClr name="Cyan 40">
      <a:srgbClr val="30B0FF"/>
    </a:custClr>
    <a:custClr name="Cyan 30">
      <a:srgbClr val="6CCAFF"/>
    </a:custClr>
    <a:custClr name="Cyan 20">
      <a:srgbClr val="B3E6FF"/>
    </a:custClr>
    <a:custClr name="Cyan 10">
      <a:srgbClr val="E3F6FF"/>
    </a:custClr>
    <a:custClr name="Red 100">
      <a:srgbClr val="2C080A"/>
    </a:custClr>
    <a:custClr name="Red 90">
      <a:srgbClr val="570408"/>
    </a:custClr>
    <a:custClr name="Red 80">
      <a:srgbClr val="750E13"/>
    </a:custClr>
    <a:custClr name="Red 70">
      <a:srgbClr val="A51920"/>
    </a:custClr>
    <a:custClr name="Red 60">
      <a:srgbClr val="DA1E28"/>
    </a:custClr>
    <a:custClr name="Red 50">
      <a:srgbClr val="FB4B53"/>
    </a:custClr>
    <a:custClr name="Red 40">
      <a:srgbClr val="FF767C"/>
    </a:custClr>
    <a:custClr name="Red 30">
      <a:srgbClr val="FFA4A9"/>
    </a:custClr>
    <a:custClr name="Red 20">
      <a:srgbClr val="FCD0D3"/>
    </a:custClr>
    <a:custClr name="Red 10">
      <a:srgbClr val="FFF0F1"/>
    </a:custClr>
  </a:custClrLst>
  <a:extLst>
    <a:ext uri="{05A4C25C-085E-4340-85A3-A5531E510DB2}">
      <thm15:themeFamily xmlns:thm15="http://schemas.microsoft.com/office/thememl/2012/main" name="IBM_Security_Master_Presentation_2019_V05_Arial" id="{B548CAF4-1C0A-4D4B-945A-4E9665F97905}" vid="{3D68C1EA-2AF7-7D45-80C9-CAAA12A9DD22}"/>
    </a:ext>
  </a:extLst>
</a:theme>
</file>

<file path=ppt/theme/theme7.xml><?xml version="1.0" encoding="utf-8"?>
<a:theme xmlns:a="http://schemas.openxmlformats.org/drawingml/2006/main" name="2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1_Plex" id="{E4F078EA-58AF-6C4E-BE35-690E66F1C43A}" vid="{CBAA68B9-7875-FE41-9AE2-43D2BA4EACF6}"/>
    </a:ext>
  </a:extLst>
</a:theme>
</file>

<file path=ppt/theme/theme8.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HCD PPT Theme">
  <a:themeElements>
    <a:clrScheme name="HCD 1">
      <a:dk1>
        <a:srgbClr val="0B2545"/>
      </a:dk1>
      <a:lt1>
        <a:sysClr val="window" lastClr="FFFFFF"/>
      </a:lt1>
      <a:dk2>
        <a:srgbClr val="274C77"/>
      </a:dk2>
      <a:lt2>
        <a:srgbClr val="EEECE1"/>
      </a:lt2>
      <a:accent1>
        <a:srgbClr val="0B2545"/>
      </a:accent1>
      <a:accent2>
        <a:srgbClr val="274C77"/>
      </a:accent2>
      <a:accent3>
        <a:srgbClr val="5AA1E3"/>
      </a:accent3>
      <a:accent4>
        <a:srgbClr val="A3CEF1"/>
      </a:accent4>
      <a:accent5>
        <a:srgbClr val="8DA9C4"/>
      </a:accent5>
      <a:accent6>
        <a:srgbClr val="B4012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20139</TotalTime>
  <Words>3707</Words>
  <Application>Microsoft Macintosh PowerPoint</Application>
  <PresentationFormat>Custom</PresentationFormat>
  <Paragraphs>750</Paragraphs>
  <Slides>25</Slides>
  <Notes>20</Notes>
  <HiddenSlides>0</HiddenSlides>
  <MMClips>0</MMClips>
  <ScaleCrop>false</ScaleCrop>
  <HeadingPairs>
    <vt:vector size="8" baseType="variant">
      <vt:variant>
        <vt:lpstr>Fonts Used</vt:lpstr>
      </vt:variant>
      <vt:variant>
        <vt:i4>15</vt:i4>
      </vt:variant>
      <vt:variant>
        <vt:lpstr>Theme</vt:lpstr>
      </vt:variant>
      <vt:variant>
        <vt:i4>11</vt:i4>
      </vt:variant>
      <vt:variant>
        <vt:lpstr>Embedded OLE Servers</vt:lpstr>
      </vt:variant>
      <vt:variant>
        <vt:i4>2</vt:i4>
      </vt:variant>
      <vt:variant>
        <vt:lpstr>Slide Titles</vt:lpstr>
      </vt:variant>
      <vt:variant>
        <vt:i4>25</vt:i4>
      </vt:variant>
    </vt:vector>
  </HeadingPairs>
  <TitlesOfParts>
    <vt:vector size="53" baseType="lpstr">
      <vt:lpstr>STXingkai</vt:lpstr>
      <vt:lpstr>.AppleSystemUIFont</vt:lpstr>
      <vt:lpstr>Arial</vt:lpstr>
      <vt:lpstr>Arial Regular</vt:lpstr>
      <vt:lpstr>Calibri</vt:lpstr>
      <vt:lpstr>Helvetica Neue</vt:lpstr>
      <vt:lpstr>Helvetica Neue Medium</vt:lpstr>
      <vt:lpstr>HelvNeue Light for IBM</vt:lpstr>
      <vt:lpstr>IBM Plex Sans</vt:lpstr>
      <vt:lpstr>IBM Plex Sans Light</vt:lpstr>
      <vt:lpstr>IBM Plex Sans Medium</vt:lpstr>
      <vt:lpstr>IBM Plex Sans Regular</vt:lpstr>
      <vt:lpstr>IBM Plex Sans SemiBold</vt:lpstr>
      <vt:lpstr>System Font Regular</vt:lpstr>
      <vt:lpstr>Wingdings</vt:lpstr>
      <vt:lpstr>21_BasicWhite</vt:lpstr>
      <vt:lpstr>1_IBM BxD 2018 black background</vt:lpstr>
      <vt:lpstr>2_IBM 2019 Master template (black background)</vt:lpstr>
      <vt:lpstr>3_IBM 2020 Master template (black background)</vt:lpstr>
      <vt:lpstr>IBM 2020 Master template (light gray background)</vt:lpstr>
      <vt:lpstr>IBM Security Master Presentation - Arial</vt:lpstr>
      <vt:lpstr>2_blk_background_2017</vt:lpstr>
      <vt:lpstr>2_Dark Background</vt:lpstr>
      <vt:lpstr>HCD PPT Theme</vt:lpstr>
      <vt:lpstr>22_BasicWhite</vt:lpstr>
      <vt:lpstr>24_BasicWhite</vt:lpstr>
      <vt:lpstr>think-cell Slide</vt:lpstr>
      <vt:lpstr>Drawing</vt:lpstr>
      <vt:lpstr>CSM Engagement </vt:lpstr>
      <vt:lpstr>CSM Engagement  Enablers </vt:lpstr>
      <vt:lpstr>PowerPoint Presentation</vt:lpstr>
      <vt:lpstr>PowerPoint Presentation</vt:lpstr>
      <vt:lpstr>Brief summary / Quick Recap Customer Validation </vt:lpstr>
      <vt:lpstr>Current Initiatives &amp; Goals YY++</vt:lpstr>
      <vt:lpstr>PowerPoint Presentation</vt:lpstr>
      <vt:lpstr>PowerPoint Presentation</vt:lpstr>
      <vt:lpstr>  &lt;use case name&gt;</vt:lpstr>
      <vt:lpstr>PowerPoint Presentation</vt:lpstr>
      <vt:lpstr>PowerPoint Presentation</vt:lpstr>
      <vt:lpstr>PowerPoint Presentation</vt:lpstr>
      <vt:lpstr>PowerPoint Presentation</vt:lpstr>
      <vt:lpstr>Next Steps | CSM Onboarding    </vt:lpstr>
      <vt:lpstr>PowerPoint Presentation</vt:lpstr>
      <vt:lpstr>PowerPoint Presentation</vt:lpstr>
      <vt:lpstr>PowerPoint Presentation</vt:lpstr>
      <vt:lpstr>Cases Overview | Action Plan Background Info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Sandra Auguste</cp:lastModifiedBy>
  <cp:revision>279</cp:revision>
  <dcterms:modified xsi:type="dcterms:W3CDTF">2022-06-06T11:29:00Z</dcterms:modified>
</cp:coreProperties>
</file>